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ABIDE, OH LORD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228600"/>
            <a:ext cx="8229600" cy="5867400"/>
          </a:xfrm>
        </p:spPr>
        <p:txBody>
          <a:bodyPr>
            <a:normAutofit fontScale="90000"/>
          </a:bodyPr>
          <a:lstStyle/>
          <a:p>
            <a:r>
              <a:rPr lang="en-US" cap="none" dirty="0"/>
              <a:t>Oh my soul, give praise to God,</a:t>
            </a:r>
            <a:br>
              <a:rPr lang="en-US" cap="none" dirty="0"/>
            </a:br>
            <a:r>
              <a:rPr lang="en-US" cap="none" dirty="0"/>
              <a:t>Made in his image, Redeemed by love,</a:t>
            </a:r>
            <a:br>
              <a:rPr lang="en-US" cap="none" dirty="0"/>
            </a:br>
            <a:r>
              <a:rPr lang="en-US" cap="none" dirty="0"/>
              <a:t>Who takes your nature</a:t>
            </a:r>
            <a:br>
              <a:rPr lang="en-US" cap="none" dirty="0"/>
            </a:br>
            <a:r>
              <a:rPr lang="en-US" cap="none" dirty="0"/>
              <a:t>Takes it fully as His own,</a:t>
            </a:r>
            <a:br>
              <a:rPr lang="en-US" cap="none" dirty="0"/>
            </a:br>
            <a:r>
              <a:rPr lang="en-US" cap="none" dirty="0"/>
              <a:t>And makes the human heart, His home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33400"/>
            <a:ext cx="8229600" cy="5867400"/>
          </a:xfrm>
        </p:spPr>
        <p:txBody>
          <a:bodyPr>
            <a:normAutofit fontScale="90000"/>
          </a:bodyPr>
          <a:lstStyle/>
          <a:p>
            <a:r>
              <a:rPr lang="en-US" cap="none" dirty="0"/>
              <a:t>So abide, Oh Lord</a:t>
            </a:r>
            <a:br>
              <a:rPr lang="en-US" cap="none" dirty="0"/>
            </a:br>
            <a:r>
              <a:rPr lang="en-US" cap="none" dirty="0"/>
              <a:t>Abide, Oh Lord</a:t>
            </a:r>
            <a:br>
              <a:rPr lang="en-US" cap="none" dirty="0"/>
            </a:br>
            <a:r>
              <a:rPr lang="en-US" cap="none" dirty="0"/>
              <a:t>Never cease to make Your home in me,</a:t>
            </a:r>
            <a:br>
              <a:rPr lang="en-US" cap="none" dirty="0"/>
            </a:br>
            <a:r>
              <a:rPr lang="en-US" cap="none" dirty="0"/>
              <a:t>That I might abide, Oh Lord,</a:t>
            </a:r>
            <a:br>
              <a:rPr lang="en-US" cap="none" dirty="0"/>
            </a:br>
            <a:r>
              <a:rPr lang="pt-BR" cap="none" dirty="0"/>
              <a:t>Abide, Oh lord</a:t>
            </a:r>
            <a:br>
              <a:rPr lang="en-US" cap="none" dirty="0"/>
            </a:br>
            <a:r>
              <a:rPr lang="pt-BR" cap="none" dirty="0"/>
              <a:t>Making my eternal home in thee</a:t>
            </a:r>
            <a:endParaRPr lang="en-US" cap="none" dirty="0"/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228600"/>
            <a:ext cx="8229600" cy="5867400"/>
          </a:xfrm>
        </p:spPr>
        <p:txBody>
          <a:bodyPr>
            <a:normAutofit fontScale="90000"/>
          </a:bodyPr>
          <a:lstStyle/>
          <a:p>
            <a:r>
              <a:rPr lang="en-US" cap="none" dirty="0"/>
              <a:t>Oh my soul, give praise to God,</a:t>
            </a:r>
            <a:br>
              <a:rPr lang="en-US" cap="none" dirty="0"/>
            </a:br>
            <a:r>
              <a:rPr lang="en-US" cap="none" dirty="0"/>
              <a:t>Made in His image, Redeemed by love,</a:t>
            </a:r>
            <a:br>
              <a:rPr lang="en-US" cap="none" dirty="0"/>
            </a:br>
            <a:r>
              <a:rPr lang="en-US" cap="none" dirty="0"/>
              <a:t>Who takes your nature</a:t>
            </a:r>
            <a:br>
              <a:rPr lang="en-US" cap="none" dirty="0"/>
            </a:br>
            <a:r>
              <a:rPr lang="en-US" cap="none" dirty="0"/>
              <a:t>Takes it fully as His own</a:t>
            </a:r>
            <a:br>
              <a:rPr lang="en-US" cap="none" dirty="0"/>
            </a:br>
            <a:r>
              <a:rPr lang="en-US" cap="none" dirty="0"/>
              <a:t>And makes the human heart, His home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33400"/>
            <a:ext cx="8229600" cy="5867400"/>
          </a:xfrm>
        </p:spPr>
        <p:txBody>
          <a:bodyPr>
            <a:normAutofit fontScale="90000"/>
          </a:bodyPr>
          <a:lstStyle/>
          <a:p>
            <a:r>
              <a:rPr lang="en-US" cap="none" dirty="0"/>
              <a:t>So abide, Oh Lord</a:t>
            </a:r>
            <a:br>
              <a:rPr lang="en-US" cap="none" dirty="0"/>
            </a:br>
            <a:r>
              <a:rPr lang="en-US" cap="none" dirty="0"/>
              <a:t>Abide, Oh Lord</a:t>
            </a:r>
            <a:br>
              <a:rPr lang="en-US" cap="none" dirty="0"/>
            </a:br>
            <a:r>
              <a:rPr lang="en-US" cap="none" dirty="0"/>
              <a:t>Never cease to make Your home in me,</a:t>
            </a:r>
            <a:br>
              <a:rPr lang="en-US" cap="none" dirty="0"/>
            </a:br>
            <a:r>
              <a:rPr lang="en-US" cap="none" dirty="0"/>
              <a:t>That I might abide, Oh Lord,</a:t>
            </a:r>
            <a:br>
              <a:rPr lang="en-US" cap="none" dirty="0"/>
            </a:br>
            <a:r>
              <a:rPr lang="pt-BR" cap="none" dirty="0"/>
              <a:t>Abide, Oh lord</a:t>
            </a:r>
            <a:br>
              <a:rPr lang="en-US" cap="none" dirty="0"/>
            </a:br>
            <a:r>
              <a:rPr lang="pt-BR" cap="none" dirty="0"/>
              <a:t>Making my eternal home in thee</a:t>
            </a:r>
            <a:endParaRPr lang="en-US" cap="none" dirty="0"/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33400"/>
            <a:ext cx="8229600" cy="5867400"/>
          </a:xfrm>
        </p:spPr>
        <p:txBody>
          <a:bodyPr>
            <a:normAutofit/>
          </a:bodyPr>
          <a:lstStyle/>
          <a:p>
            <a:r>
              <a:rPr lang="en-US" sz="3600" cap="none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End</a:t>
            </a:r>
            <a:br>
              <a:rPr lang="en-US" sz="3600" cap="none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br>
              <a:rPr lang="en-US" sz="3600" cap="none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br>
              <a:rPr lang="en-US" sz="3600" cap="none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br>
              <a:rPr lang="en-US" sz="3600" cap="none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www.chipstenoso.com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183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Verdana</vt:lpstr>
      <vt:lpstr>Wingdings</vt:lpstr>
      <vt:lpstr>Wingdings 2</vt:lpstr>
      <vt:lpstr>Wingdings 3</vt:lpstr>
      <vt:lpstr>Apex</vt:lpstr>
      <vt:lpstr>ABIDE, OH LORD</vt:lpstr>
      <vt:lpstr>Oh my soul, give praise to God, Made in his image, Redeemed by love, Who takes your nature Takes it fully as His own, And makes the human heart, His home</vt:lpstr>
      <vt:lpstr>So abide, Oh Lord Abide, Oh Lord Never cease to make Your home in me, That I might abide, Oh Lord, Abide, Oh lord Making my eternal home in thee</vt:lpstr>
      <vt:lpstr>Oh my soul, give praise to God, Made in His image, Redeemed by love, Who takes your nature Takes it fully as His own And makes the human heart, His home</vt:lpstr>
      <vt:lpstr>So abide, Oh Lord Abide, Oh Lord Never cease to make Your home in me, That I might abide, Oh Lord, Abide, Oh lord Making my eternal home in thee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8</cp:revision>
  <dcterms:created xsi:type="dcterms:W3CDTF">2013-08-06T21:21:49Z</dcterms:created>
  <dcterms:modified xsi:type="dcterms:W3CDTF">2023-09-22T23:53:26Z</dcterms:modified>
</cp:coreProperties>
</file>