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888" y="31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ALL HAIL KING JESUS</a:t>
            </a: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6030" y="685800"/>
            <a:ext cx="8229600" cy="5562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All hail king Jesus, all hail Emmanuel,</a:t>
            </a:r>
            <a:br>
              <a:rPr lang="en-US" cap="none" dirty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King of kings, Lord of Lords,</a:t>
            </a:r>
            <a:br>
              <a:rPr lang="en-US" cap="none" dirty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Bright morning star</a:t>
            </a:r>
            <a:br>
              <a:rPr lang="en-US" cap="none" dirty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endParaRPr lang="en-US" cap="none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6030" y="685800"/>
            <a:ext cx="8229600" cy="4343400"/>
          </a:xfrm>
        </p:spPr>
        <p:txBody>
          <a:bodyPr>
            <a:normAutofit/>
          </a:bodyPr>
          <a:lstStyle/>
          <a:p>
            <a:br>
              <a:rPr lang="en-US" cap="none" dirty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And for all eternity,</a:t>
            </a:r>
            <a:br>
              <a:rPr lang="en-US" cap="none" dirty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I’ll ever praise You</a:t>
            </a:r>
            <a:br>
              <a:rPr lang="en-US" cap="none" dirty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and forevermore,</a:t>
            </a:r>
            <a:br>
              <a:rPr lang="en-US" cap="none" dirty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I will reign with You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6030" y="685800"/>
            <a:ext cx="8229600" cy="5562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All hail king Jesus, all hail Emmanuel,</a:t>
            </a:r>
            <a:br>
              <a:rPr lang="en-US" cap="none" dirty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King of kings, Lord of Lords,</a:t>
            </a:r>
            <a:br>
              <a:rPr lang="en-US" cap="none" dirty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Bright morning star</a:t>
            </a:r>
            <a:br>
              <a:rPr lang="en-US" cap="none" dirty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endParaRPr lang="en-US" cap="none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6030" y="685800"/>
            <a:ext cx="8229600" cy="4343400"/>
          </a:xfrm>
        </p:spPr>
        <p:txBody>
          <a:bodyPr>
            <a:normAutofit/>
          </a:bodyPr>
          <a:lstStyle/>
          <a:p>
            <a:br>
              <a:rPr lang="en-US" cap="none" dirty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And for </a:t>
            </a:r>
            <a:r>
              <a:rPr lang="en-US" cap="none">
                <a:solidFill>
                  <a:schemeClr val="accent6">
                    <a:lumMod val="40000"/>
                    <a:lumOff val="60000"/>
                  </a:schemeClr>
                </a:solidFill>
              </a:rPr>
              <a:t>all eternity,</a:t>
            </a:r>
            <a:br>
              <a:rPr lang="en-US" cap="none" dirty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I’ll ever praise You</a:t>
            </a:r>
            <a:br>
              <a:rPr lang="en-US" cap="none" dirty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cap="none">
                <a:solidFill>
                  <a:schemeClr val="accent6">
                    <a:lumMod val="40000"/>
                    <a:lumOff val="60000"/>
                  </a:schemeClr>
                </a:solidFill>
              </a:rPr>
              <a:t>and forevermore,</a:t>
            </a:r>
            <a:br>
              <a:rPr lang="en-US" cap="none" dirty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I will reign with You</a:t>
            </a: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6030" y="685800"/>
            <a:ext cx="8229600" cy="4343400"/>
          </a:xfrm>
        </p:spPr>
        <p:txBody>
          <a:bodyPr>
            <a:normAutofit/>
          </a:bodyPr>
          <a:lstStyle/>
          <a:p>
            <a:br>
              <a:rPr lang="en-US" cap="none" dirty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(ENDING)</a:t>
            </a:r>
            <a:br>
              <a:rPr lang="en-US" cap="none" dirty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…and forevermore</a:t>
            </a:r>
            <a:br>
              <a:rPr lang="en-US" cap="none" dirty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I will reign with You</a:t>
            </a: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6030" y="685800"/>
            <a:ext cx="8229600" cy="4343400"/>
          </a:xfrm>
        </p:spPr>
        <p:txBody>
          <a:bodyPr>
            <a:noAutofit/>
          </a:bodyPr>
          <a:lstStyle/>
          <a:p>
            <a:br>
              <a:rPr lang="en-US" sz="3600" cap="none" dirty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en-US" sz="3600" cap="none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End</a:t>
            </a:r>
            <a:br>
              <a:rPr lang="en-US" sz="3600" cap="none" dirty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br>
              <a:rPr lang="en-US" sz="3600" cap="none" dirty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br>
              <a:rPr lang="en-US" sz="3600" cap="none" dirty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br>
              <a:rPr lang="en-US" sz="3600" cap="none" dirty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en-US" sz="3600" cap="none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For song chords, visit</a:t>
            </a:r>
            <a:br>
              <a:rPr lang="en-US" sz="3600" cap="none" dirty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en-US" sz="3600" cap="none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www.chipstenoso.com</a:t>
            </a: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</TotalTime>
  <Words>123</Words>
  <Application>Microsoft Office PowerPoint</Application>
  <PresentationFormat>Widescreen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Verdana</vt:lpstr>
      <vt:lpstr>Wingdings</vt:lpstr>
      <vt:lpstr>Wingdings 2</vt:lpstr>
      <vt:lpstr>Wingdings 3</vt:lpstr>
      <vt:lpstr>Apex</vt:lpstr>
      <vt:lpstr>ALL HAIL KING JESUS</vt:lpstr>
      <vt:lpstr>All hail king Jesus, all hail Emmanuel, King of kings, Lord of Lords, Bright morning star </vt:lpstr>
      <vt:lpstr> And for all eternity, I’ll ever praise You and forevermore, I will reign with You</vt:lpstr>
      <vt:lpstr>All hail king Jesus, all hail Emmanuel, King of kings, Lord of Lords, Bright morning star </vt:lpstr>
      <vt:lpstr> And for all eternity, I’ll ever praise You and forevermore, I will reign with You</vt:lpstr>
      <vt:lpstr> (ENDING) …and forevermore I will reign with You</vt:lpstr>
      <vt:lpstr> 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9</cp:revision>
  <dcterms:created xsi:type="dcterms:W3CDTF">2013-08-06T21:21:49Z</dcterms:created>
  <dcterms:modified xsi:type="dcterms:W3CDTF">2023-09-22T23:56:42Z</dcterms:modified>
</cp:coreProperties>
</file>