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1" r:id="rId7"/>
    <p:sldId id="265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888" y="31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ALL I WANT</a:t>
            </a: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6030" y="914400"/>
            <a:ext cx="8229600" cy="5181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I believe that nothing can outweigh,</a:t>
            </a:r>
            <a:b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The advantage of knowing Jesus Christ,</a:t>
            </a:r>
            <a:b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The advantage of knowing Christ, Jesus my Lord</a:t>
            </a:r>
          </a:p>
        </p:txBody>
      </p:sp>
    </p:spTree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6030" y="304800"/>
            <a:ext cx="8229600" cy="6172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All I want is to know Jesus Christ,</a:t>
            </a:r>
            <a:b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And the power of His rising,</a:t>
            </a:r>
            <a:b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All I want is to know my Lord,</a:t>
            </a:r>
            <a:b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And in Him to abide, ooh</a:t>
            </a:r>
          </a:p>
        </p:txBody>
      </p:sp>
    </p:spTree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6030" y="685800"/>
            <a:ext cx="8229600" cy="5029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For him I take the loss of everything,</a:t>
            </a:r>
            <a:b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And I look on everything as naught,</a:t>
            </a:r>
            <a:b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If only  I have Christ and a place in Him</a:t>
            </a:r>
          </a:p>
        </p:txBody>
      </p:sp>
    </p:spTree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6030" y="304800"/>
            <a:ext cx="8229600" cy="6172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All I want is to know Jesus Christ,</a:t>
            </a:r>
            <a:b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And the power of His rising,</a:t>
            </a:r>
            <a:b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All I want is to know my Lord,</a:t>
            </a:r>
            <a:b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And in Him to abide, ooh</a:t>
            </a:r>
          </a:p>
        </p:txBody>
      </p:sp>
    </p:spTree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6030" y="0"/>
            <a:ext cx="8229600" cy="6019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I’m no longer trying on my own,</a:t>
            </a:r>
            <a:b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For perfection coming from the law,</a:t>
            </a:r>
            <a:b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I want only that which comes through my faith in Him</a:t>
            </a:r>
          </a:p>
        </p:txBody>
      </p:sp>
    </p:spTree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6030" y="304800"/>
            <a:ext cx="8229600" cy="6172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All I want is to know Jesus Christ,</a:t>
            </a:r>
            <a:b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And the power of His rising,</a:t>
            </a:r>
            <a:b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All I want is to know my Lord,</a:t>
            </a:r>
            <a:b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And in Him to abide, ooh</a:t>
            </a:r>
          </a:p>
        </p:txBody>
      </p:sp>
    </p:spTree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85800"/>
            <a:ext cx="9144000" cy="5029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End</a:t>
            </a:r>
            <a:b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b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b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b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For song chords, visit</a:t>
            </a:r>
            <a:b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www.chipstenoso.com</a:t>
            </a:r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206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Verdana</vt:lpstr>
      <vt:lpstr>Wingdings</vt:lpstr>
      <vt:lpstr>Wingdings 2</vt:lpstr>
      <vt:lpstr>Wingdings 3</vt:lpstr>
      <vt:lpstr>Apex</vt:lpstr>
      <vt:lpstr>ALL I WANT</vt:lpstr>
      <vt:lpstr>I believe that nothing can outweigh, The advantage of knowing Jesus Christ, The advantage of knowing Christ, Jesus my Lord</vt:lpstr>
      <vt:lpstr>All I want is to know Jesus Christ, And the power of His rising, All I want is to know my Lord, And in Him to abide, ooh</vt:lpstr>
      <vt:lpstr>For him I take the loss of everything, And I look on everything as naught, If only  I have Christ and a place in Him</vt:lpstr>
      <vt:lpstr>All I want is to know Jesus Christ, And the power of His rising, All I want is to know my Lord, And in Him to abide, ooh</vt:lpstr>
      <vt:lpstr>I’m no longer trying on my own, For perfection coming from the law, I want only that which comes through my faith in Him</vt:lpstr>
      <vt:lpstr>All I want is to know Jesus Christ, And the power of His rising, All I want is to know my Lord, And in Him to abide, ooh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10</cp:revision>
  <dcterms:created xsi:type="dcterms:W3CDTF">2013-08-06T21:21:49Z</dcterms:created>
  <dcterms:modified xsi:type="dcterms:W3CDTF">2023-09-22T23:57:13Z</dcterms:modified>
</cp:coreProperties>
</file>