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888" y="31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182880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As the Deer</a:t>
            </a: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57200"/>
            <a:ext cx="8229600" cy="6248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1">
                    <a:lumMod val="95000"/>
                  </a:schemeClr>
                </a:solidFill>
              </a:rPr>
              <a:t>As the deer </a:t>
            </a:r>
            <a:r>
              <a:rPr lang="en-US" cap="none" dirty="0" err="1">
                <a:solidFill>
                  <a:schemeClr val="tx1">
                    <a:lumMod val="95000"/>
                  </a:schemeClr>
                </a:solidFill>
              </a:rPr>
              <a:t>panteth</a:t>
            </a:r>
            <a:r>
              <a:rPr lang="en-US" cap="none" dirty="0">
                <a:solidFill>
                  <a:schemeClr val="tx1">
                    <a:lumMod val="95000"/>
                  </a:schemeClr>
                </a:solidFill>
              </a:rPr>
              <a:t> for the water,</a:t>
            </a:r>
            <a:br>
              <a:rPr lang="en-US" cap="none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</a:schemeClr>
                </a:solidFill>
              </a:rPr>
              <a:t>So my soul </a:t>
            </a:r>
            <a:r>
              <a:rPr lang="en-US" cap="none" dirty="0" err="1">
                <a:solidFill>
                  <a:schemeClr val="tx1">
                    <a:lumMod val="95000"/>
                  </a:schemeClr>
                </a:solidFill>
              </a:rPr>
              <a:t>longeth</a:t>
            </a:r>
            <a:r>
              <a:rPr lang="en-US" cap="none" dirty="0">
                <a:solidFill>
                  <a:schemeClr val="tx1">
                    <a:lumMod val="95000"/>
                  </a:schemeClr>
                </a:solidFill>
              </a:rPr>
              <a:t> after thee,</a:t>
            </a:r>
            <a:br>
              <a:rPr lang="en-US" cap="none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</a:schemeClr>
                </a:solidFill>
              </a:rPr>
              <a:t>You alone are my heart’s desire,</a:t>
            </a:r>
            <a:br>
              <a:rPr lang="en-US" cap="none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</a:schemeClr>
                </a:solidFill>
              </a:rPr>
              <a:t>And I long to worship thee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8229600" cy="6172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1">
                    <a:lumMod val="95000"/>
                  </a:schemeClr>
                </a:solidFill>
              </a:rPr>
              <a:t>You alone are my strength, my shield,</a:t>
            </a:r>
            <a:br>
              <a:rPr lang="en-US" cap="none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</a:schemeClr>
                </a:solidFill>
              </a:rPr>
              <a:t>To You alone may my spirit yield,</a:t>
            </a:r>
            <a:br>
              <a:rPr lang="en-US" cap="none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</a:schemeClr>
                </a:solidFill>
              </a:rPr>
              <a:t>You alone are my heart’s desire,</a:t>
            </a:r>
            <a:br>
              <a:rPr lang="en-US" cap="none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</a:schemeClr>
                </a:solidFill>
              </a:rPr>
              <a:t>And I long to worship thee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28600"/>
            <a:ext cx="8229600" cy="6248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1">
                    <a:lumMod val="95000"/>
                  </a:schemeClr>
                </a:solidFill>
              </a:rPr>
              <a:t>As the deer </a:t>
            </a:r>
            <a:r>
              <a:rPr lang="en-US" cap="none" dirty="0" err="1">
                <a:solidFill>
                  <a:schemeClr val="tx1">
                    <a:lumMod val="95000"/>
                  </a:schemeClr>
                </a:solidFill>
              </a:rPr>
              <a:t>panteth</a:t>
            </a:r>
            <a:r>
              <a:rPr lang="en-US" cap="none" dirty="0">
                <a:solidFill>
                  <a:schemeClr val="tx1">
                    <a:lumMod val="95000"/>
                  </a:schemeClr>
                </a:solidFill>
              </a:rPr>
              <a:t> for the water,</a:t>
            </a:r>
            <a:br>
              <a:rPr lang="en-US" cap="none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</a:schemeClr>
                </a:solidFill>
              </a:rPr>
              <a:t>So my soul </a:t>
            </a:r>
            <a:r>
              <a:rPr lang="en-US" cap="none" dirty="0" err="1">
                <a:solidFill>
                  <a:schemeClr val="tx1">
                    <a:lumMod val="95000"/>
                  </a:schemeClr>
                </a:solidFill>
              </a:rPr>
              <a:t>longeth</a:t>
            </a:r>
            <a:r>
              <a:rPr lang="en-US" cap="none" dirty="0">
                <a:solidFill>
                  <a:schemeClr val="tx1">
                    <a:lumMod val="95000"/>
                  </a:schemeClr>
                </a:solidFill>
              </a:rPr>
              <a:t> after thee,</a:t>
            </a:r>
            <a:br>
              <a:rPr lang="en-US" cap="none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</a:schemeClr>
                </a:solidFill>
              </a:rPr>
              <a:t>You alone are my heart’s desire,</a:t>
            </a:r>
            <a:br>
              <a:rPr lang="en-US" cap="none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</a:schemeClr>
                </a:solidFill>
              </a:rPr>
              <a:t>And I long to worship thee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28600"/>
            <a:ext cx="8229600" cy="6248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1">
                    <a:lumMod val="95000"/>
                  </a:schemeClr>
                </a:solidFill>
              </a:rPr>
              <a:t>You alone are my strength, my shield</a:t>
            </a:r>
            <a:br>
              <a:rPr lang="en-US" cap="none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</a:schemeClr>
                </a:solidFill>
              </a:rPr>
              <a:t>to You alone may my spirit yield,</a:t>
            </a:r>
            <a:br>
              <a:rPr lang="en-US" cap="none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</a:schemeClr>
                </a:solidFill>
              </a:rPr>
              <a:t>You alone are my heart’s desire,</a:t>
            </a:r>
            <a:br>
              <a:rPr lang="en-US" cap="none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</a:schemeClr>
                </a:solidFill>
              </a:rPr>
              <a:t>And I long to worship thee</a:t>
            </a: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57200"/>
            <a:ext cx="8229600" cy="4419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1">
                    <a:lumMod val="95000"/>
                  </a:schemeClr>
                </a:solidFill>
              </a:rPr>
              <a:t>(ENDING)</a:t>
            </a:r>
            <a:br>
              <a:rPr lang="en-US" cap="none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en-US" cap="none" dirty="0">
                <a:solidFill>
                  <a:schemeClr val="tx1">
                    <a:lumMod val="95000"/>
                  </a:schemeClr>
                </a:solidFill>
              </a:rPr>
              <a:t>And I long to worship thee</a:t>
            </a: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57200"/>
            <a:ext cx="8229600" cy="4419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1">
                    <a:lumMod val="95000"/>
                  </a:schemeClr>
                </a:solidFill>
              </a:rPr>
              <a:t>End</a:t>
            </a:r>
            <a:br>
              <a:rPr lang="en-US" sz="3600" cap="none" dirty="0">
                <a:solidFill>
                  <a:schemeClr val="tx1">
                    <a:lumMod val="95000"/>
                  </a:schemeClr>
                </a:solidFill>
              </a:rPr>
            </a:br>
            <a:br>
              <a:rPr lang="en-US" sz="3600" cap="none" dirty="0">
                <a:solidFill>
                  <a:schemeClr val="tx1">
                    <a:lumMod val="95000"/>
                  </a:schemeClr>
                </a:solidFill>
              </a:rPr>
            </a:br>
            <a:br>
              <a:rPr lang="en-US" sz="3600" cap="none" dirty="0">
                <a:solidFill>
                  <a:schemeClr val="tx1">
                    <a:lumMod val="95000"/>
                  </a:schemeClr>
                </a:solidFill>
              </a:rPr>
            </a:br>
            <a:br>
              <a:rPr lang="en-US" sz="3600" cap="none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en-US" sz="3600" cap="none" dirty="0">
                <a:solidFill>
                  <a:schemeClr val="tx1">
                    <a:lumMod val="95000"/>
                  </a:schemeClr>
                </a:solidFill>
              </a:rPr>
              <a:t>For song chords, visit</a:t>
            </a:r>
            <a:br>
              <a:rPr lang="en-US" sz="3600" cap="none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en-US" sz="3600" cap="none" dirty="0">
                <a:solidFill>
                  <a:schemeClr val="tx1">
                    <a:lumMod val="95000"/>
                  </a:schemeClr>
                </a:solidFill>
              </a:rPr>
              <a:t>www.chipstenoso.com</a:t>
            </a:r>
          </a:p>
        </p:txBody>
      </p:sp>
    </p:spTree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57200"/>
            <a:ext cx="8229600" cy="5562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You're my friend and you are my brother even though you are a King;</a:t>
            </a:r>
            <a:br>
              <a:rPr lang="en-US" cap="none" dirty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r>
              <a:rPr lang="en-US" cap="none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I love you more than any other so much more than anything</a:t>
            </a:r>
            <a:endParaRPr lang="en-US" sz="3600" cap="none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57200"/>
            <a:ext cx="8229600" cy="5562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I want You more than gold or silver</a:t>
            </a:r>
            <a:br>
              <a:rPr lang="en-US" cap="none" dirty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r>
              <a:rPr lang="en-US" cap="none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Only you can satisfy You alone are the real joy giver</a:t>
            </a:r>
            <a:br>
              <a:rPr lang="en-US" cap="none" dirty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r>
              <a:rPr lang="en-US" cap="none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And the apple of my eye</a:t>
            </a:r>
            <a:endParaRPr lang="en-US" sz="3600" cap="none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</TotalTime>
  <Words>212</Words>
  <Application>Microsoft Office PowerPoint</Application>
  <PresentationFormat>Widescreen</PresentationFormat>
  <Paragraphs>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Verdana</vt:lpstr>
      <vt:lpstr>Wingdings</vt:lpstr>
      <vt:lpstr>Wingdings 2</vt:lpstr>
      <vt:lpstr>Wingdings 3</vt:lpstr>
      <vt:lpstr>Apex</vt:lpstr>
      <vt:lpstr>As the Deer</vt:lpstr>
      <vt:lpstr>As the deer panteth for the water, So my soul longeth after thee, You alone are my heart’s desire, And I long to worship thee</vt:lpstr>
      <vt:lpstr>You alone are my strength, my shield, To You alone may my spirit yield, You alone are my heart’s desire, And I long to worship thee</vt:lpstr>
      <vt:lpstr>As the deer panteth for the water, So my soul longeth after thee, You alone are my heart’s desire, And I long to worship thee</vt:lpstr>
      <vt:lpstr>You alone are my strength, my shield to You alone may my spirit yield, You alone are my heart’s desire, And I long to worship thee</vt:lpstr>
      <vt:lpstr>(ENDING) And I long to worship thee</vt:lpstr>
      <vt:lpstr>End    For song chords, visit www.chipstenoso.com</vt:lpstr>
      <vt:lpstr>You're my friend and you are my brother even though you are a King;  I love you more than any other so much more than anything</vt:lpstr>
      <vt:lpstr>I want You more than gold or silver Only you can satisfy You alone are the real joy giver And the apple of my eye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18</cp:revision>
  <dcterms:created xsi:type="dcterms:W3CDTF">2013-08-06T21:21:49Z</dcterms:created>
  <dcterms:modified xsi:type="dcterms:W3CDTF">2023-09-22T23:59:20Z</dcterms:modified>
</cp:coreProperties>
</file>