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ASCRIBE GREATNESS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Ascribe greatness to our God the rock,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His work is perfect and all His ways are just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God of faithfulness and without injustice,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 and upright is He.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Ascribe greatness to our God the rock,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His work is perfect and all His ways are just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God of faithfulness and without injustice,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 and upright is He.</a:t>
            </a:r>
            <a:b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00"/>
            <a:ext cx="8229600" cy="3200400"/>
          </a:xfrm>
        </p:spPr>
        <p:txBody>
          <a:bodyPr>
            <a:noAutofit/>
          </a:bodyPr>
          <a:lstStyle/>
          <a:p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102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ASCRIBE GREATNESS</vt:lpstr>
      <vt:lpstr>Ascribe greatness to our God the rock, His work is perfect and all His ways are just (2X)</vt:lpstr>
      <vt:lpstr>A God of faithfulness and without injustice, Good and upright is He. (2X)</vt:lpstr>
      <vt:lpstr>Ascribe greatness to our God the rock, His work is perfect and all His ways are just (2X)</vt:lpstr>
      <vt:lpstr>A God of faithfulness and without injustice, Good and upright is He.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18</cp:revision>
  <dcterms:created xsi:type="dcterms:W3CDTF">2013-08-06T21:21:49Z</dcterms:created>
  <dcterms:modified xsi:type="dcterms:W3CDTF">2023-09-22T23:59:54Z</dcterms:modified>
</cp:coreProperties>
</file>