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888" y="31"/>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562707" y="1371600"/>
            <a:ext cx="109728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03E9A3F8-EBF5-46D6-8E5D-5FDE44C86E65}" type="datetimeFigureOut">
              <a:rPr lang="en-US" smtClean="0"/>
              <a:pPr/>
              <a:t>9/22/2023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C8FF8A43-5306-4B32-97EA-1F98CD555CDA}" type="slidenum">
              <a:rPr lang="en-US" smtClean="0"/>
              <a:pPr/>
              <a:t>‹#›</a:t>
            </a:fld>
            <a:endParaRPr lang="en-US"/>
          </a:p>
        </p:txBody>
      </p:sp>
      <p:sp>
        <p:nvSpPr>
          <p:cNvPr id="9" name="Subtitle 8"/>
          <p:cNvSpPr>
            <a:spLocks noGrp="1"/>
          </p:cNvSpPr>
          <p:nvPr>
            <p:ph type="subTitle" idx="1"/>
          </p:nvPr>
        </p:nvSpPr>
        <p:spPr>
          <a:xfrm>
            <a:off x="1828800" y="3331698"/>
            <a:ext cx="85344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transition>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E9A3F8-EBF5-46D6-8E5D-5FDE44C86E65}" type="datetimeFigureOut">
              <a:rPr lang="en-US" smtClean="0"/>
              <a:pPr/>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E9A3F8-EBF5-46D6-8E5D-5FDE44C86E65}" type="datetimeFigureOut">
              <a:rPr lang="en-US" smtClean="0"/>
              <a:pPr/>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E9A3F8-EBF5-46D6-8E5D-5FDE44C86E65}" type="datetimeFigureOut">
              <a:rPr lang="en-US" smtClean="0"/>
              <a:pPr/>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33600" y="609600"/>
            <a:ext cx="94488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2133600" y="2507786"/>
            <a:ext cx="94488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3E9A3F8-EBF5-46D6-8E5D-5FDE44C86E65}" type="datetimeFigureOut">
              <a:rPr lang="en-US" smtClean="0"/>
              <a:pPr/>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66400" y="6416676"/>
            <a:ext cx="1016000" cy="365125"/>
          </a:xfrm>
        </p:spPr>
        <p:txBody>
          <a:bodyPr/>
          <a:lstStyle/>
          <a:p>
            <a:fld id="{C8FF8A43-5306-4B32-97EA-1F98CD555CD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3E9A3F8-EBF5-46D6-8E5D-5FDE44C86E65}" type="datetimeFigureOut">
              <a:rPr lang="en-US" smtClean="0"/>
              <a:pPr/>
              <a:t>9/22/2023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609600" y="1535113"/>
            <a:ext cx="5386917"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1535113"/>
            <a:ext cx="5389033"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362201"/>
            <a:ext cx="5386917"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2362201"/>
            <a:ext cx="5389033"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3E9A3F8-EBF5-46D6-8E5D-5FDE44C86E65}" type="datetimeFigureOut">
              <a:rPr lang="en-US" smtClean="0"/>
              <a:pPr/>
              <a:t>9/22/2023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03E9A3F8-EBF5-46D6-8E5D-5FDE44C86E65}" type="datetimeFigureOut">
              <a:rPr lang="en-US" smtClean="0"/>
              <a:pPr/>
              <a:t>9/22/2023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9A3F8-EBF5-46D6-8E5D-5FDE44C86E65}" type="datetimeFigureOut">
              <a:rPr lang="en-US" smtClean="0"/>
              <a:pPr/>
              <a:t>9/22/2023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609601" y="1524001"/>
            <a:ext cx="4011084"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766733" y="273051"/>
            <a:ext cx="6815667"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3E9A3F8-EBF5-46D6-8E5D-5FDE44C86E65}" type="datetimeFigureOut">
              <a:rPr lang="en-US" smtClean="0"/>
              <a:pPr/>
              <a:t>9/22/2023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38400" y="609600"/>
            <a:ext cx="73152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2438400" y="1831975"/>
            <a:ext cx="73152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438400" y="1166787"/>
            <a:ext cx="73152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3E9A3F8-EBF5-46D6-8E5D-5FDE44C86E65}" type="datetimeFigureOut">
              <a:rPr lang="en-US" smtClean="0"/>
              <a:pPr/>
              <a:t>9/22/2023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609600" y="1600200"/>
            <a:ext cx="109728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 y="6416676"/>
            <a:ext cx="28448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03E9A3F8-EBF5-46D6-8E5D-5FDE44C86E65}" type="datetimeFigureOut">
              <a:rPr lang="en-US" smtClean="0"/>
              <a:pPr/>
              <a:t>9/22/2023</a:t>
            </a:fld>
            <a:endParaRPr lang="en-US"/>
          </a:p>
        </p:txBody>
      </p:sp>
      <p:sp>
        <p:nvSpPr>
          <p:cNvPr id="3" name="Footer Placeholder 2"/>
          <p:cNvSpPr>
            <a:spLocks noGrp="1"/>
          </p:cNvSpPr>
          <p:nvPr>
            <p:ph type="ftr" sz="quarter" idx="3"/>
          </p:nvPr>
        </p:nvSpPr>
        <p:spPr>
          <a:xfrm>
            <a:off x="4165600" y="6416676"/>
            <a:ext cx="38608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10566400" y="6416676"/>
            <a:ext cx="1016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8FF8A43-5306-4B32-97EA-1F98CD555CD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push dir="u"/>
  </p:transition>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1371600"/>
            <a:ext cx="8229600" cy="1828800"/>
          </a:xfrm>
        </p:spPr>
        <p:txBody>
          <a:bodyPr/>
          <a:lstStyle/>
          <a:p>
            <a:r>
              <a:rPr lang="en-US" dirty="0">
                <a:solidFill>
                  <a:schemeClr val="accent6">
                    <a:lumMod val="60000"/>
                    <a:lumOff val="40000"/>
                  </a:schemeClr>
                </a:solidFill>
              </a:rPr>
              <a:t>AT THE NAME OF JESUS</a:t>
            </a:r>
          </a:p>
        </p:txBody>
      </p:sp>
    </p:spTree>
  </p:cSld>
  <p:clrMapOvr>
    <a:masterClrMapping/>
  </p:clrMapOvr>
  <p:transition>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304800"/>
            <a:ext cx="8534400" cy="6172200"/>
          </a:xfrm>
        </p:spPr>
        <p:txBody>
          <a:bodyPr>
            <a:normAutofit fontScale="90000"/>
          </a:bodyPr>
          <a:lstStyle/>
          <a:p>
            <a:r>
              <a:rPr lang="en-US" cap="none" dirty="0">
                <a:solidFill>
                  <a:schemeClr val="accent6">
                    <a:lumMod val="60000"/>
                    <a:lumOff val="40000"/>
                  </a:schemeClr>
                </a:solidFill>
              </a:rPr>
              <a:t>At the name of Jesus , </a:t>
            </a:r>
            <a:r>
              <a:rPr lang="en-US" cap="none" dirty="0" err="1">
                <a:solidFill>
                  <a:schemeClr val="accent6">
                    <a:lumMod val="60000"/>
                    <a:lumOff val="40000"/>
                  </a:schemeClr>
                </a:solidFill>
              </a:rPr>
              <a:t>ev’ry</a:t>
            </a:r>
            <a:r>
              <a:rPr lang="en-US" cap="none" dirty="0">
                <a:solidFill>
                  <a:schemeClr val="accent6">
                    <a:lumMod val="60000"/>
                    <a:lumOff val="40000"/>
                  </a:schemeClr>
                </a:solidFill>
              </a:rPr>
              <a:t> knee shall vow,</a:t>
            </a:r>
            <a:br>
              <a:rPr lang="en-US" cap="none" dirty="0">
                <a:solidFill>
                  <a:schemeClr val="accent6">
                    <a:lumMod val="60000"/>
                    <a:lumOff val="40000"/>
                  </a:schemeClr>
                </a:solidFill>
              </a:rPr>
            </a:br>
            <a:r>
              <a:rPr lang="en-US" cap="none" dirty="0">
                <a:solidFill>
                  <a:schemeClr val="accent6">
                    <a:lumMod val="60000"/>
                    <a:lumOff val="40000"/>
                  </a:schemeClr>
                </a:solidFill>
              </a:rPr>
              <a:t>Every tongue confess Him, king of glory now,</a:t>
            </a:r>
            <a:br>
              <a:rPr lang="en-US" cap="none" dirty="0">
                <a:solidFill>
                  <a:schemeClr val="accent6">
                    <a:lumMod val="60000"/>
                    <a:lumOff val="40000"/>
                  </a:schemeClr>
                </a:solidFill>
              </a:rPr>
            </a:br>
            <a:r>
              <a:rPr lang="en-US" cap="none" dirty="0" err="1">
                <a:solidFill>
                  <a:schemeClr val="accent6">
                    <a:lumMod val="60000"/>
                    <a:lumOff val="40000"/>
                  </a:schemeClr>
                </a:solidFill>
              </a:rPr>
              <a:t>‘Tis</a:t>
            </a:r>
            <a:r>
              <a:rPr lang="en-US" cap="none" dirty="0">
                <a:solidFill>
                  <a:schemeClr val="accent6">
                    <a:lumMod val="60000"/>
                    <a:lumOff val="40000"/>
                  </a:schemeClr>
                </a:solidFill>
              </a:rPr>
              <a:t> the Father’s glory, pleasure we should call him Lord,</a:t>
            </a:r>
            <a:br>
              <a:rPr lang="en-US" cap="none" dirty="0">
                <a:solidFill>
                  <a:schemeClr val="accent6">
                    <a:lumMod val="60000"/>
                    <a:lumOff val="40000"/>
                  </a:schemeClr>
                </a:solidFill>
              </a:rPr>
            </a:br>
            <a:r>
              <a:rPr lang="en-US" cap="none" dirty="0">
                <a:solidFill>
                  <a:schemeClr val="accent6">
                    <a:lumMod val="60000"/>
                    <a:lumOff val="40000"/>
                  </a:schemeClr>
                </a:solidFill>
              </a:rPr>
              <a:t>Who from the beginning was the mighty word</a:t>
            </a:r>
          </a:p>
        </p:txBody>
      </p:sp>
    </p:spTree>
  </p:cSld>
  <p:clrMapOvr>
    <a:masterClrMapping/>
  </p:clrMapOvr>
  <p:transition>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533400"/>
            <a:ext cx="8534400" cy="6172200"/>
          </a:xfrm>
        </p:spPr>
        <p:txBody>
          <a:bodyPr>
            <a:normAutofit fontScale="90000"/>
          </a:bodyPr>
          <a:lstStyle/>
          <a:p>
            <a:r>
              <a:rPr lang="en-US" cap="none" dirty="0">
                <a:solidFill>
                  <a:schemeClr val="accent6">
                    <a:lumMod val="60000"/>
                    <a:lumOff val="40000"/>
                  </a:schemeClr>
                </a:solidFill>
              </a:rPr>
              <a:t>Humbled for a season to receive a name.</a:t>
            </a:r>
            <a:br>
              <a:rPr lang="en-US" cap="none" dirty="0">
                <a:solidFill>
                  <a:schemeClr val="accent6">
                    <a:lumMod val="60000"/>
                    <a:lumOff val="40000"/>
                  </a:schemeClr>
                </a:solidFill>
              </a:rPr>
            </a:br>
            <a:r>
              <a:rPr lang="en-US" cap="none" dirty="0">
                <a:solidFill>
                  <a:schemeClr val="accent6">
                    <a:lumMod val="60000"/>
                    <a:lumOff val="40000"/>
                  </a:schemeClr>
                </a:solidFill>
              </a:rPr>
              <a:t>From the lips of sinners unto which He came,</a:t>
            </a:r>
            <a:br>
              <a:rPr lang="en-US" cap="none" dirty="0">
                <a:solidFill>
                  <a:schemeClr val="accent6">
                    <a:lumMod val="60000"/>
                    <a:lumOff val="40000"/>
                  </a:schemeClr>
                </a:solidFill>
              </a:rPr>
            </a:br>
            <a:r>
              <a:rPr lang="en-US" cap="none" dirty="0">
                <a:solidFill>
                  <a:schemeClr val="accent6">
                    <a:lumMod val="60000"/>
                    <a:lumOff val="40000"/>
                  </a:schemeClr>
                </a:solidFill>
              </a:rPr>
              <a:t>Faithfully He bore it, spotless to the last.</a:t>
            </a:r>
            <a:br>
              <a:rPr lang="en-US" cap="none" dirty="0">
                <a:solidFill>
                  <a:schemeClr val="accent6">
                    <a:lumMod val="60000"/>
                    <a:lumOff val="40000"/>
                  </a:schemeClr>
                </a:solidFill>
              </a:rPr>
            </a:br>
            <a:r>
              <a:rPr lang="en-US" cap="none" dirty="0">
                <a:solidFill>
                  <a:schemeClr val="accent6">
                    <a:lumMod val="60000"/>
                    <a:lumOff val="40000"/>
                  </a:schemeClr>
                </a:solidFill>
              </a:rPr>
              <a:t>Brought it back victorious</a:t>
            </a:r>
            <a:br>
              <a:rPr lang="en-US" cap="none" dirty="0">
                <a:solidFill>
                  <a:schemeClr val="accent6">
                    <a:lumMod val="60000"/>
                    <a:lumOff val="40000"/>
                  </a:schemeClr>
                </a:solidFill>
              </a:rPr>
            </a:br>
            <a:r>
              <a:rPr lang="en-US" cap="none" dirty="0">
                <a:solidFill>
                  <a:schemeClr val="accent6">
                    <a:lumMod val="60000"/>
                    <a:lumOff val="40000"/>
                  </a:schemeClr>
                </a:solidFill>
              </a:rPr>
              <a:t>when through death He passed</a:t>
            </a:r>
          </a:p>
        </p:txBody>
      </p:sp>
    </p:spTree>
  </p:cSld>
  <p:clrMapOvr>
    <a:masterClrMapping/>
  </p:clrMapOvr>
  <p:transition>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533400"/>
            <a:ext cx="8534400" cy="6172200"/>
          </a:xfrm>
        </p:spPr>
        <p:txBody>
          <a:bodyPr>
            <a:normAutofit fontScale="90000"/>
          </a:bodyPr>
          <a:lstStyle/>
          <a:p>
            <a:r>
              <a:rPr lang="en-US" cap="none" dirty="0">
                <a:solidFill>
                  <a:schemeClr val="accent6">
                    <a:lumMod val="60000"/>
                    <a:lumOff val="40000"/>
                  </a:schemeClr>
                </a:solidFill>
              </a:rPr>
              <a:t>Bore it up triumphant with its human light,</a:t>
            </a:r>
            <a:br>
              <a:rPr lang="en-US" cap="none" dirty="0">
                <a:solidFill>
                  <a:schemeClr val="accent6">
                    <a:lumMod val="60000"/>
                    <a:lumOff val="40000"/>
                  </a:schemeClr>
                </a:solidFill>
              </a:rPr>
            </a:br>
            <a:r>
              <a:rPr lang="en-US" cap="none" dirty="0">
                <a:solidFill>
                  <a:schemeClr val="accent6">
                    <a:lumMod val="60000"/>
                    <a:lumOff val="40000"/>
                  </a:schemeClr>
                </a:solidFill>
              </a:rPr>
              <a:t>Through all ranks of creatures to the central height.</a:t>
            </a:r>
            <a:br>
              <a:rPr lang="en-US" cap="none" dirty="0">
                <a:solidFill>
                  <a:schemeClr val="accent6">
                    <a:lumMod val="60000"/>
                    <a:lumOff val="40000"/>
                  </a:schemeClr>
                </a:solidFill>
              </a:rPr>
            </a:br>
            <a:r>
              <a:rPr lang="en-US" cap="none" dirty="0">
                <a:solidFill>
                  <a:schemeClr val="accent6">
                    <a:lumMod val="60000"/>
                    <a:lumOff val="40000"/>
                  </a:schemeClr>
                </a:solidFill>
              </a:rPr>
              <a:t>To the throne of Godhead, to the Father’s breast,</a:t>
            </a:r>
            <a:br>
              <a:rPr lang="en-US" cap="none" dirty="0">
                <a:solidFill>
                  <a:schemeClr val="accent6">
                    <a:lumMod val="60000"/>
                    <a:lumOff val="40000"/>
                  </a:schemeClr>
                </a:solidFill>
              </a:rPr>
            </a:br>
            <a:r>
              <a:rPr lang="en-US" cap="none" dirty="0">
                <a:solidFill>
                  <a:schemeClr val="accent6">
                    <a:lumMod val="60000"/>
                    <a:lumOff val="40000"/>
                  </a:schemeClr>
                </a:solidFill>
              </a:rPr>
              <a:t>Filled it with the glory of that perfect rest</a:t>
            </a:r>
          </a:p>
        </p:txBody>
      </p:sp>
    </p:spTree>
  </p:cSld>
  <p:clrMapOvr>
    <a:masterClrMapping/>
  </p:clrMapOvr>
  <p:transition>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533400"/>
            <a:ext cx="8534400" cy="5486400"/>
          </a:xfrm>
        </p:spPr>
        <p:txBody>
          <a:bodyPr>
            <a:normAutofit fontScale="90000"/>
          </a:bodyPr>
          <a:lstStyle/>
          <a:p>
            <a:r>
              <a:rPr lang="en-US" cap="none" dirty="0">
                <a:solidFill>
                  <a:schemeClr val="accent6">
                    <a:lumMod val="60000"/>
                    <a:lumOff val="40000"/>
                  </a:schemeClr>
                </a:solidFill>
              </a:rPr>
              <a:t>In Your hearts enthrone Him, there let him subdue,</a:t>
            </a:r>
            <a:br>
              <a:rPr lang="en-US" cap="none" dirty="0">
                <a:solidFill>
                  <a:schemeClr val="accent6">
                    <a:lumMod val="60000"/>
                    <a:lumOff val="40000"/>
                  </a:schemeClr>
                </a:solidFill>
              </a:rPr>
            </a:br>
            <a:r>
              <a:rPr lang="en-US" cap="none" dirty="0">
                <a:solidFill>
                  <a:schemeClr val="accent6">
                    <a:lumMod val="60000"/>
                    <a:lumOff val="40000"/>
                  </a:schemeClr>
                </a:solidFill>
              </a:rPr>
              <a:t>All that is not holy, all that is not true.</a:t>
            </a:r>
            <a:br>
              <a:rPr lang="en-US" cap="none" dirty="0">
                <a:solidFill>
                  <a:schemeClr val="accent6">
                    <a:lumMod val="60000"/>
                    <a:lumOff val="40000"/>
                  </a:schemeClr>
                </a:solidFill>
              </a:rPr>
            </a:br>
            <a:r>
              <a:rPr lang="en-US" cap="none" dirty="0">
                <a:solidFill>
                  <a:schemeClr val="accent6">
                    <a:lumMod val="60000"/>
                    <a:lumOff val="40000"/>
                  </a:schemeClr>
                </a:solidFill>
              </a:rPr>
              <a:t>Crown him as your captain in temptation’s hour,</a:t>
            </a:r>
            <a:br>
              <a:rPr lang="en-US" cap="none" dirty="0">
                <a:solidFill>
                  <a:schemeClr val="accent6">
                    <a:lumMod val="60000"/>
                    <a:lumOff val="40000"/>
                  </a:schemeClr>
                </a:solidFill>
              </a:rPr>
            </a:br>
            <a:r>
              <a:rPr lang="en-US" cap="none" dirty="0">
                <a:solidFill>
                  <a:schemeClr val="accent6">
                    <a:lumMod val="60000"/>
                    <a:lumOff val="40000"/>
                  </a:schemeClr>
                </a:solidFill>
              </a:rPr>
              <a:t>Let His will unfold you in it’s light  and power</a:t>
            </a:r>
          </a:p>
        </p:txBody>
      </p:sp>
    </p:spTree>
  </p:cSld>
  <p:clrMapOvr>
    <a:masterClrMapping/>
  </p:clrMapOvr>
  <p:transition>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533400"/>
            <a:ext cx="8534400" cy="5486400"/>
          </a:xfrm>
        </p:spPr>
        <p:txBody>
          <a:bodyPr>
            <a:normAutofit fontScale="90000"/>
          </a:bodyPr>
          <a:lstStyle/>
          <a:p>
            <a:r>
              <a:rPr lang="en-US" cap="none" dirty="0">
                <a:solidFill>
                  <a:schemeClr val="accent6">
                    <a:lumMod val="60000"/>
                    <a:lumOff val="40000"/>
                  </a:schemeClr>
                </a:solidFill>
              </a:rPr>
              <a:t>Jesus Lord and savior shall return again,</a:t>
            </a:r>
            <a:br>
              <a:rPr lang="en-US" cap="none" dirty="0">
                <a:solidFill>
                  <a:schemeClr val="accent6">
                    <a:lumMod val="60000"/>
                    <a:lumOff val="40000"/>
                  </a:schemeClr>
                </a:solidFill>
              </a:rPr>
            </a:br>
            <a:r>
              <a:rPr lang="en-US" cap="none" dirty="0">
                <a:solidFill>
                  <a:schemeClr val="accent6">
                    <a:lumMod val="60000"/>
                    <a:lumOff val="40000"/>
                  </a:schemeClr>
                </a:solidFill>
              </a:rPr>
              <a:t>With His Father’s glory o’er the earth to reign.</a:t>
            </a:r>
            <a:br>
              <a:rPr lang="en-US" cap="none" dirty="0">
                <a:solidFill>
                  <a:schemeClr val="accent6">
                    <a:lumMod val="60000"/>
                    <a:lumOff val="40000"/>
                  </a:schemeClr>
                </a:solidFill>
              </a:rPr>
            </a:br>
            <a:r>
              <a:rPr lang="en-US" cap="none" dirty="0">
                <a:solidFill>
                  <a:schemeClr val="accent6">
                    <a:lumMod val="60000"/>
                    <a:lumOff val="40000"/>
                  </a:schemeClr>
                </a:solidFill>
              </a:rPr>
              <a:t>For all wreaths of empire meet upon his brow.</a:t>
            </a:r>
            <a:br>
              <a:rPr lang="en-US" cap="none" dirty="0">
                <a:solidFill>
                  <a:schemeClr val="accent6">
                    <a:lumMod val="60000"/>
                    <a:lumOff val="40000"/>
                  </a:schemeClr>
                </a:solidFill>
              </a:rPr>
            </a:br>
            <a:r>
              <a:rPr lang="en-US" cap="none" dirty="0">
                <a:solidFill>
                  <a:schemeClr val="accent6">
                    <a:lumMod val="60000"/>
                    <a:lumOff val="40000"/>
                  </a:schemeClr>
                </a:solidFill>
              </a:rPr>
              <a:t>And our hearts confess Him king of glory now</a:t>
            </a:r>
          </a:p>
        </p:txBody>
      </p:sp>
    </p:spTree>
  </p:cSld>
  <p:clrMapOvr>
    <a:masterClrMapping/>
  </p:clrMapOvr>
  <p:transition>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533400"/>
            <a:ext cx="8534400" cy="5486400"/>
          </a:xfrm>
        </p:spPr>
        <p:txBody>
          <a:bodyPr>
            <a:normAutofit/>
          </a:bodyPr>
          <a:lstStyle/>
          <a:p>
            <a:r>
              <a:rPr lang="en-US" sz="5400" cap="none" dirty="0">
                <a:solidFill>
                  <a:schemeClr val="accent6">
                    <a:lumMod val="60000"/>
                    <a:lumOff val="40000"/>
                  </a:schemeClr>
                </a:solidFill>
              </a:rPr>
              <a:t>End</a:t>
            </a:r>
            <a:br>
              <a:rPr lang="en-US" sz="4000" cap="none" dirty="0">
                <a:solidFill>
                  <a:schemeClr val="accent6">
                    <a:lumMod val="60000"/>
                    <a:lumOff val="40000"/>
                  </a:schemeClr>
                </a:solidFill>
              </a:rPr>
            </a:br>
            <a:br>
              <a:rPr lang="en-US" sz="4000" cap="none" dirty="0">
                <a:solidFill>
                  <a:schemeClr val="accent6">
                    <a:lumMod val="60000"/>
                    <a:lumOff val="40000"/>
                  </a:schemeClr>
                </a:solidFill>
              </a:rPr>
            </a:br>
            <a:br>
              <a:rPr lang="en-US" sz="4000" cap="none" dirty="0">
                <a:solidFill>
                  <a:schemeClr val="accent6">
                    <a:lumMod val="60000"/>
                    <a:lumOff val="40000"/>
                  </a:schemeClr>
                </a:solidFill>
              </a:rPr>
            </a:br>
            <a:br>
              <a:rPr lang="en-US" sz="4000" cap="none" dirty="0">
                <a:solidFill>
                  <a:schemeClr val="accent6">
                    <a:lumMod val="60000"/>
                    <a:lumOff val="40000"/>
                  </a:schemeClr>
                </a:solidFill>
              </a:rPr>
            </a:br>
            <a:r>
              <a:rPr lang="en-US" sz="4000" cap="none" dirty="0">
                <a:solidFill>
                  <a:schemeClr val="accent6">
                    <a:lumMod val="60000"/>
                    <a:lumOff val="40000"/>
                  </a:schemeClr>
                </a:solidFill>
              </a:rPr>
              <a:t>For song chords, visit</a:t>
            </a:r>
            <a:br>
              <a:rPr lang="en-US" sz="4000" cap="none" dirty="0">
                <a:solidFill>
                  <a:schemeClr val="accent6">
                    <a:lumMod val="60000"/>
                    <a:lumOff val="40000"/>
                  </a:schemeClr>
                </a:solidFill>
              </a:rPr>
            </a:br>
            <a:r>
              <a:rPr lang="en-US" sz="4000" cap="none" dirty="0">
                <a:solidFill>
                  <a:schemeClr val="accent6">
                    <a:lumMod val="60000"/>
                    <a:lumOff val="40000"/>
                  </a:schemeClr>
                </a:solidFill>
              </a:rPr>
              <a:t>www.chipstenoso.com</a:t>
            </a:r>
          </a:p>
        </p:txBody>
      </p:sp>
    </p:spTree>
  </p:cSld>
  <p:clrMapOvr>
    <a:masterClrMapping/>
  </p:clrMapOvr>
  <p:transition>
    <p:push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152</TotalTime>
  <Words>235</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Verdana</vt:lpstr>
      <vt:lpstr>Wingdings</vt:lpstr>
      <vt:lpstr>Wingdings 2</vt:lpstr>
      <vt:lpstr>Wingdings 3</vt:lpstr>
      <vt:lpstr>Apex</vt:lpstr>
      <vt:lpstr>AT THE NAME OF JESUS</vt:lpstr>
      <vt:lpstr>At the name of Jesus , ev’ry knee shall vow, Every tongue confess Him, king of glory now, ‘Tis the Father’s glory, pleasure we should call him Lord, Who from the beginning was the mighty word</vt:lpstr>
      <vt:lpstr>Humbled for a season to receive a name. From the lips of sinners unto which He came, Faithfully He bore it, spotless to the last. Brought it back victorious when through death He passed</vt:lpstr>
      <vt:lpstr>Bore it up triumphant with its human light, Through all ranks of creatures to the central height. To the throne of Godhead, to the Father’s breast, Filled it with the glory of that perfect rest</vt:lpstr>
      <vt:lpstr>In Your hearts enthrone Him, there let him subdue, All that is not holy, all that is not true. Crown him as your captain in temptation’s hour, Let His will unfold you in it’s light  and power</vt:lpstr>
      <vt:lpstr>Jesus Lord and savior shall return again, With His Father’s glory o’er the earth to reign. For all wreaths of empire meet upon his brow. And our hearts confess Him king of glory now</vt:lpstr>
      <vt:lpstr>End    For song chords, visit www.chipstenoso.com</vt:lpstr>
    </vt:vector>
  </TitlesOfParts>
  <Company>California Department of Transportation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NEW COMMANDMENT</dc:title>
  <dc:creator>s135177</dc:creator>
  <cp:lastModifiedBy>Chips Tenoso</cp:lastModifiedBy>
  <cp:revision>23</cp:revision>
  <dcterms:created xsi:type="dcterms:W3CDTF">2013-08-06T21:21:49Z</dcterms:created>
  <dcterms:modified xsi:type="dcterms:W3CDTF">2023-09-23T00:00:53Z</dcterms:modified>
</cp:coreProperties>
</file>