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888" y="31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562707" y="304800"/>
            <a:ext cx="10972800" cy="6172200"/>
          </a:xfrm>
        </p:spPr>
        <p:txBody>
          <a:bodyPr vert="horz" lIns="45720" tIns="0" rIns="45720" bIns="0" anchor="ctr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 algn="ctr">
              <a:defRPr sz="4800" b="1" cap="none" baseline="0">
                <a:ln w="6350"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AWAKE! ARISE! FULFILL!</a:t>
            </a:r>
            <a:br>
              <a:rPr lang="en-US" dirty="0"/>
            </a:br>
            <a:r>
              <a:rPr lang="en-US" sz="2400" dirty="0"/>
              <a:t>(Tito </a:t>
            </a:r>
            <a:r>
              <a:rPr lang="en-US" sz="2400" dirty="0" err="1"/>
              <a:t>Cayamanda</a:t>
            </a:r>
            <a:r>
              <a:rPr lang="en-US" sz="2400" dirty="0"/>
              <a:t>)</a:t>
            </a:r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88D98-D8F7-4212-85EA-73B416E062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As the sun rises in every morning in each new day;</a:t>
            </a:r>
            <a:br>
              <a:rPr lang="en-US"/>
            </a:br>
            <a:r>
              <a:rPr lang="en-US"/>
              <a:t>Let’s thank our Lord who lights our way;    </a:t>
            </a:r>
            <a:br>
              <a:rPr lang="en-US"/>
            </a:br>
            <a:r>
              <a:rPr lang="en-US"/>
              <a:t>We can always be busy with thinking of yesterday;</a:t>
            </a:r>
            <a:br>
              <a:rPr lang="en-US"/>
            </a:br>
            <a:r>
              <a:rPr lang="en-US"/>
              <a:t>But then our God will make a way.</a:t>
            </a:r>
            <a:br>
              <a:rPr lang="en-US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742783"/>
      </p:ext>
    </p:extLst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79996-666D-4AD9-AD74-6E1A92B4BF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And so “Awake, o sleeper and rise from the dead;</a:t>
            </a:r>
            <a:br>
              <a:rPr lang="en-US"/>
            </a:br>
            <a:r>
              <a:rPr lang="en-US"/>
              <a:t>    And Christ will give you light!”</a:t>
            </a:r>
            <a:br>
              <a:rPr lang="en-US"/>
            </a:br>
            <a:br>
              <a:rPr lang="en-US"/>
            </a:br>
            <a:r>
              <a:rPr lang="en-US"/>
              <a:t>Together….</a:t>
            </a:r>
            <a:br>
              <a:rPr lang="en-US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034789"/>
      </p:ext>
    </p:extLst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435AE-3212-4DC5-B8D5-1089C354A7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Awake! Arise! Fulfill!</a:t>
            </a:r>
            <a:br>
              <a:rPr lang="en-US" dirty="0"/>
            </a:br>
            <a:r>
              <a:rPr lang="en-US" dirty="0"/>
              <a:t>With spirits high;</a:t>
            </a:r>
            <a:br>
              <a:rPr lang="en-US" dirty="0"/>
            </a:br>
            <a:r>
              <a:rPr lang="en-US" dirty="0"/>
              <a:t>Be children of light;</a:t>
            </a:r>
            <a:br>
              <a:rPr lang="en-US" dirty="0"/>
            </a:br>
            <a:r>
              <a:rPr lang="en-US" dirty="0"/>
              <a:t>Awake! Arise! Fulfill!</a:t>
            </a:r>
            <a:br>
              <a:rPr lang="en-US" dirty="0"/>
            </a:br>
            <a:r>
              <a:rPr lang="en-US" dirty="0"/>
              <a:t>Be one with Jesus;</a:t>
            </a:r>
            <a:br>
              <a:rPr lang="en-US" dirty="0"/>
            </a:br>
            <a:r>
              <a:rPr lang="en-US" dirty="0"/>
              <a:t>Let's all be children of light.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595114"/>
      </p:ext>
    </p:extLst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B1989-3E6B-471D-8CDB-E8D444AB7C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6030" y="990600"/>
            <a:ext cx="8229600" cy="5486400"/>
          </a:xfrm>
        </p:spPr>
        <p:txBody>
          <a:bodyPr>
            <a:noAutofit/>
          </a:bodyPr>
          <a:lstStyle/>
          <a:p>
            <a:r>
              <a:rPr lang="en-US" sz="4000" dirty="0"/>
              <a:t>It's a seed that the Spirit has planted inside our hearts;</a:t>
            </a:r>
            <a:br>
              <a:rPr lang="en-US" sz="4000" dirty="0"/>
            </a:br>
            <a:r>
              <a:rPr lang="en-US" sz="4000" dirty="0"/>
              <a:t>Inside ourselves, that's where it starts;</a:t>
            </a:r>
            <a:br>
              <a:rPr lang="en-US" sz="4000" dirty="0"/>
            </a:br>
            <a:r>
              <a:rPr lang="en-US" sz="4000" dirty="0"/>
              <a:t>As we nurture it, it keeps on growing and spreads like rain;</a:t>
            </a:r>
            <a:br>
              <a:rPr lang="en-US" sz="4000" dirty="0"/>
            </a:br>
            <a:r>
              <a:rPr lang="en-US" sz="4000" dirty="0"/>
              <a:t>That is God's goodness we can't contain.</a:t>
            </a:r>
            <a:br>
              <a:rPr lang="en-US" sz="4000" dirty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22578256"/>
      </p:ext>
    </p:extLst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3E806-F8D4-4D21-90BC-D9DFA15CD6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And so we spring up from slumber;</a:t>
            </a:r>
            <a:br>
              <a:rPr lang="en-US" dirty="0"/>
            </a:br>
            <a:r>
              <a:rPr lang="en-US" dirty="0"/>
              <a:t>Get fervent with life;</a:t>
            </a:r>
            <a:br>
              <a:rPr lang="en-US" dirty="0"/>
            </a:br>
            <a:r>
              <a:rPr lang="en-US" dirty="0"/>
              <a:t>And make the Lord's presence be felt    </a:t>
            </a:r>
            <a:br>
              <a:rPr lang="en-US" dirty="0"/>
            </a:br>
            <a:r>
              <a:rPr lang="en-US" dirty="0"/>
              <a:t>and in sight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443645"/>
      </p:ext>
    </p:extLst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435AE-3212-4DC5-B8D5-1089C354A7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Awake! Arise! Fulfill!</a:t>
            </a:r>
            <a:br>
              <a:rPr lang="en-US" dirty="0"/>
            </a:br>
            <a:r>
              <a:rPr lang="en-US" dirty="0"/>
              <a:t>With spirits high;</a:t>
            </a:r>
            <a:br>
              <a:rPr lang="en-US" dirty="0"/>
            </a:br>
            <a:r>
              <a:rPr lang="en-US" dirty="0"/>
              <a:t>Be children of light;</a:t>
            </a:r>
            <a:br>
              <a:rPr lang="en-US" dirty="0"/>
            </a:br>
            <a:r>
              <a:rPr lang="en-US" dirty="0"/>
              <a:t>Awake! Arise! Fulfill!</a:t>
            </a:r>
            <a:br>
              <a:rPr lang="en-US" dirty="0"/>
            </a:br>
            <a:r>
              <a:rPr lang="en-US" dirty="0"/>
              <a:t>Be one with Jesus;</a:t>
            </a:r>
            <a:br>
              <a:rPr lang="en-US" dirty="0"/>
            </a:br>
            <a:r>
              <a:rPr lang="en-US" dirty="0"/>
              <a:t>(Let's all) be children of light.</a:t>
            </a:r>
            <a:br>
              <a:rPr lang="en-US" dirty="0"/>
            </a:br>
            <a:r>
              <a:rPr lang="en-US" dirty="0"/>
              <a:t>(Repeat 4X)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93203"/>
      </p:ext>
    </p:extLst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4000" dirty="0"/>
              <a:t>For song chords, visit</a:t>
            </a:r>
            <a:br>
              <a:rPr lang="en-US" sz="4000" dirty="0"/>
            </a:br>
            <a:r>
              <a:rPr lang="en-US" sz="4000" dirty="0"/>
              <a:t>www.Chipstenoso.Com</a:t>
            </a:r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256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Verdana</vt:lpstr>
      <vt:lpstr>Wingdings</vt:lpstr>
      <vt:lpstr>Wingdings 2</vt:lpstr>
      <vt:lpstr>Wingdings 3</vt:lpstr>
      <vt:lpstr>Apex</vt:lpstr>
      <vt:lpstr>AWAKE! ARISE! FULFILL! (Tito Cayamanda)</vt:lpstr>
      <vt:lpstr>As the sun rises in every morning in each new day; Let’s thank our Lord who lights our way;     We can always be busy with thinking of yesterday; But then our God will make a way. </vt:lpstr>
      <vt:lpstr>And so “Awake, o sleeper and rise from the dead;     And Christ will give you light!”  Together…. </vt:lpstr>
      <vt:lpstr>Awake! Arise! Fulfill! With spirits high; Be children of light; Awake! Arise! Fulfill! Be one with Jesus; Let's all be children of light. </vt:lpstr>
      <vt:lpstr>It's a seed that the Spirit has planted inside our hearts; Inside ourselves, that's where it starts; As we nurture it, it keeps on growing and spreads like rain; That is God's goodness we can't contain. </vt:lpstr>
      <vt:lpstr>And so we spring up from slumber; Get fervent with life; And make the Lord's presence be felt     and in sight </vt:lpstr>
      <vt:lpstr>Awake! Arise! Fulfill! With spirits high; Be children of light; Awake! Arise! Fulfill! Be one with Jesus; (Let's all) be children of light. (Repeat 4X) 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10</cp:revision>
  <dcterms:created xsi:type="dcterms:W3CDTF">2013-08-06T21:21:49Z</dcterms:created>
  <dcterms:modified xsi:type="dcterms:W3CDTF">2023-09-23T00:02:34Z</dcterms:modified>
</cp:coreProperties>
</file>