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88" y="3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BE EXALTED, O GOD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85800"/>
            <a:ext cx="8229600" cy="5334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 will give thanks to thee,</a:t>
            </a:r>
            <a:b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O Lord, among the people</a:t>
            </a:r>
            <a:b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I will sing praises to thee</a:t>
            </a:r>
            <a:b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among the nations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85800"/>
            <a:ext cx="8229600" cy="5334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For thy steadfast love is great,</a:t>
            </a:r>
            <a:b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Is great to the heavens,</a:t>
            </a:r>
            <a:b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And thy faithfulness,</a:t>
            </a:r>
            <a:b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thy faithfulness to the clouds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85800"/>
            <a:ext cx="8229600" cy="53340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Be exalted, O God, above the heavens</a:t>
            </a:r>
            <a:b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Let thy glory be over all the earth </a:t>
            </a:r>
            <a:b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Be exalted, O God, above the heavens</a:t>
            </a:r>
            <a:b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Let thy glory be over all the earth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85800"/>
            <a:ext cx="8229600" cy="5334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 will give thanks to thee,</a:t>
            </a:r>
            <a:b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O Lord, among the people</a:t>
            </a:r>
            <a:b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I will sing praises to thee</a:t>
            </a:r>
            <a:b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among the nations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85800"/>
            <a:ext cx="8229600" cy="5334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For thy steadfast love is great,</a:t>
            </a:r>
            <a:b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Is great to the heavens,</a:t>
            </a:r>
            <a:b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And thy faithfulness,</a:t>
            </a:r>
            <a:b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thy faithfulness to the clouds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85800"/>
            <a:ext cx="8229600" cy="4419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Be exalted, O God, above the heavens</a:t>
            </a:r>
            <a:b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Let thy glory be over all the earth </a:t>
            </a:r>
            <a:b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en-US" cap="none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85800"/>
            <a:ext cx="8229600" cy="5715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Be exalted, O God, above the heavens</a:t>
            </a:r>
            <a:b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Let thy glory</a:t>
            </a:r>
            <a:b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Let thy glory </a:t>
            </a:r>
            <a:b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Let thy glory be over all the earth </a:t>
            </a:r>
            <a:b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en-US" cap="none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85800"/>
            <a:ext cx="8229600" cy="5715000"/>
          </a:xfrm>
        </p:spPr>
        <p:txBody>
          <a:bodyPr>
            <a:normAutofit/>
          </a:bodyPr>
          <a:lstStyle/>
          <a:p>
            <a:r>
              <a:rPr lang="en-US" sz="3600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End</a:t>
            </a:r>
            <a:br>
              <a:rPr lang="en-US" sz="3600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br>
              <a:rPr lang="en-US" sz="3600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br>
              <a:rPr lang="en-US" sz="3600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br>
              <a:rPr lang="en-US" sz="3600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sz="3600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sz="3600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www.chipstenoso.com </a:t>
            </a:r>
            <a:br>
              <a:rPr lang="en-US" sz="3600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en-US" sz="3600" cap="none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213</Words>
  <Application>Microsoft Office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Verdana</vt:lpstr>
      <vt:lpstr>Wingdings</vt:lpstr>
      <vt:lpstr>Wingdings 2</vt:lpstr>
      <vt:lpstr>Wingdings 3</vt:lpstr>
      <vt:lpstr>Apex</vt:lpstr>
      <vt:lpstr>BE EXALTED, O GOD</vt:lpstr>
      <vt:lpstr>I will give thanks to thee,  O Lord, among the people  I will sing praises to thee  among the nations</vt:lpstr>
      <vt:lpstr>For thy steadfast love is great, Is great to the heavens, And thy faithfulness, thy faithfulness to the clouds</vt:lpstr>
      <vt:lpstr>Be exalted, O God, above the heavens  Let thy glory be over all the earth  Be exalted, O God, above the heavens Let thy glory be over all the earth</vt:lpstr>
      <vt:lpstr>I will give thanks to thee,  O Lord, among the people  I will sing praises to thee  among the nations</vt:lpstr>
      <vt:lpstr>For thy steadfast love is great, Is great to the heavens, And thy faithfulness, thy faithfulness to the clouds</vt:lpstr>
      <vt:lpstr>Be exalted, O God, above the heavens  Let thy glory be over all the earth  </vt:lpstr>
      <vt:lpstr>Be exalted, O God, above the heavens Let thy glory Let thy glory  Let thy glory be over all the earth  </vt:lpstr>
      <vt:lpstr>End    For song chords, visit www.chipstenoso.com  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23</cp:revision>
  <dcterms:created xsi:type="dcterms:W3CDTF">2013-08-06T21:21:49Z</dcterms:created>
  <dcterms:modified xsi:type="dcterms:W3CDTF">2023-09-23T00:03:12Z</dcterms:modified>
</cp:coreProperties>
</file>