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BLESSED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Blessed are those who dwell in Your house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They are ever praising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Blessed are those whose strength is in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Whose hearts are set on our God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3581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We will go from strength to strength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‘Til</a:t>
            </a: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 we see You face to face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3581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Hear our prayer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Oh Lord, God almighty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Come bless our land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 we seek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Worship you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Blessed are those who dwell in Your house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They are ever praising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Blessed are those whose strength is in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Whose hearts are set on our God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cap="none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3581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We will go from strength to strength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‘Til</a:t>
            </a: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 we see You face to face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Hear our prayer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Oh Lord, God almighty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Come bless our land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 we seek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Worship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3429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You are holy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You are holy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You are holy, Lord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 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Hear our prayer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Oh Lord, God almighty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Come bless our land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 we seek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Worship you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210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BLESSED</vt:lpstr>
      <vt:lpstr>Blessed are those who dwell in Your house They are ever praising You Blessed are those whose strength is in You Whose hearts are set on our God (2X)</vt:lpstr>
      <vt:lpstr>We will go from strength to strength ‘Til we see You face to face</vt:lpstr>
      <vt:lpstr>Hear our prayer Oh Lord, God almighty Come bless our land As we seek You Worship you</vt:lpstr>
      <vt:lpstr>Blessed are those who dwell in Your house They are ever praising You Blessed are those whose strength is in You Whose hearts are set on our God </vt:lpstr>
      <vt:lpstr>We will go from strength to strength ‘Til we see You face to face</vt:lpstr>
      <vt:lpstr>Hear our prayer Oh Lord, God almighty Come bless our land As we seek You Worship you (2X)</vt:lpstr>
      <vt:lpstr>For You are holy For You are holy For You are holy, Lord (2X) </vt:lpstr>
      <vt:lpstr>Hear our prayer Oh Lord, God almighty Come bless our land As we seek You Worship you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26</cp:revision>
  <dcterms:created xsi:type="dcterms:W3CDTF">2013-08-06T21:21:49Z</dcterms:created>
  <dcterms:modified xsi:type="dcterms:W3CDTF">2023-09-23T00:04:32Z</dcterms:modified>
</cp:coreProperties>
</file>