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888" y="31"/>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9/22/2023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9/22/2023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1828800"/>
          </a:xfrm>
        </p:spPr>
        <p:txBody>
          <a:bodyPr/>
          <a:lstStyle/>
          <a:p>
            <a:r>
              <a:rPr lang="en-US" dirty="0">
                <a:solidFill>
                  <a:schemeClr val="accent2">
                    <a:lumMod val="75000"/>
                  </a:schemeClr>
                </a:solidFill>
              </a:rPr>
              <a:t>BORN INTO A BATTLE</a:t>
            </a:r>
          </a:p>
        </p:txBody>
      </p:sp>
    </p:spTree>
  </p:cSld>
  <p:clrMapOvr>
    <a:masterClrMapping/>
  </p:clrMapOvr>
  <p:transition>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5791200"/>
          </a:xfrm>
        </p:spPr>
        <p:txBody>
          <a:bodyPr>
            <a:normAutofit/>
          </a:bodyPr>
          <a:lstStyle/>
          <a:p>
            <a:r>
              <a:rPr lang="en-US" cap="none" dirty="0">
                <a:solidFill>
                  <a:schemeClr val="accent2">
                    <a:lumMod val="75000"/>
                  </a:schemeClr>
                </a:solidFill>
              </a:rPr>
              <a:t>For the kingdom of this world, it shall become</a:t>
            </a:r>
            <a:br>
              <a:rPr lang="en-US" cap="none" dirty="0">
                <a:solidFill>
                  <a:schemeClr val="accent2">
                    <a:lumMod val="75000"/>
                  </a:schemeClr>
                </a:solidFill>
              </a:rPr>
            </a:br>
            <a:r>
              <a:rPr lang="en-US" cap="none" dirty="0">
                <a:solidFill>
                  <a:schemeClr val="accent2">
                    <a:lumMod val="75000"/>
                  </a:schemeClr>
                </a:solidFill>
              </a:rPr>
              <a:t>The kingdom of our Lord and of his Christ!</a:t>
            </a:r>
            <a:br>
              <a:rPr lang="en-US" cap="none" dirty="0">
                <a:solidFill>
                  <a:schemeClr val="accent2">
                    <a:lumMod val="75000"/>
                  </a:schemeClr>
                </a:solidFill>
              </a:rPr>
            </a:br>
            <a:r>
              <a:rPr lang="en-US" cap="none" dirty="0">
                <a:solidFill>
                  <a:schemeClr val="accent2">
                    <a:lumMod val="75000"/>
                  </a:schemeClr>
                </a:solidFill>
              </a:rPr>
              <a:t>And He shall reign forever and evermore</a:t>
            </a:r>
            <a:br>
              <a:rPr lang="en-US" cap="none" dirty="0">
                <a:solidFill>
                  <a:schemeClr val="accent2">
                    <a:lumMod val="75000"/>
                  </a:schemeClr>
                </a:solidFill>
              </a:rPr>
            </a:br>
            <a:r>
              <a:rPr lang="en-US" cap="none" dirty="0">
                <a:solidFill>
                  <a:schemeClr val="accent2">
                    <a:lumMod val="75000"/>
                  </a:schemeClr>
                </a:solidFill>
              </a:rPr>
              <a:t>(2X)</a:t>
            </a:r>
          </a:p>
        </p:txBody>
      </p:sp>
    </p:spTree>
  </p:cSld>
  <p:clrMapOvr>
    <a:masterClrMapping/>
  </p:clrMapOvr>
  <p:transition>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5791200"/>
          </a:xfrm>
        </p:spPr>
        <p:txBody>
          <a:bodyPr>
            <a:normAutofit/>
          </a:bodyPr>
          <a:lstStyle/>
          <a:p>
            <a:r>
              <a:rPr lang="en-US" sz="3600" cap="none" dirty="0">
                <a:solidFill>
                  <a:schemeClr val="accent2">
                    <a:lumMod val="75000"/>
                  </a:schemeClr>
                </a:solidFill>
              </a:rPr>
              <a:t>End</a:t>
            </a:r>
            <a:br>
              <a:rPr lang="en-US" sz="3600" cap="none" dirty="0">
                <a:solidFill>
                  <a:schemeClr val="accent2">
                    <a:lumMod val="75000"/>
                  </a:schemeClr>
                </a:solidFill>
              </a:rPr>
            </a:br>
            <a:br>
              <a:rPr lang="en-US" sz="3600" cap="none" dirty="0">
                <a:solidFill>
                  <a:schemeClr val="accent2">
                    <a:lumMod val="75000"/>
                  </a:schemeClr>
                </a:solidFill>
              </a:rPr>
            </a:br>
            <a:br>
              <a:rPr lang="en-US" sz="3600" cap="none" dirty="0">
                <a:solidFill>
                  <a:schemeClr val="accent2">
                    <a:lumMod val="75000"/>
                  </a:schemeClr>
                </a:solidFill>
              </a:rPr>
            </a:br>
            <a:br>
              <a:rPr lang="en-US" sz="3600" cap="none" dirty="0">
                <a:solidFill>
                  <a:schemeClr val="accent2">
                    <a:lumMod val="75000"/>
                  </a:schemeClr>
                </a:solidFill>
              </a:rPr>
            </a:br>
            <a:r>
              <a:rPr lang="en-US" sz="3600" cap="none" dirty="0">
                <a:solidFill>
                  <a:schemeClr val="accent2">
                    <a:lumMod val="75000"/>
                  </a:schemeClr>
                </a:solidFill>
              </a:rPr>
              <a:t>For song chords, visit</a:t>
            </a:r>
            <a:br>
              <a:rPr lang="en-US" sz="3600" cap="none" dirty="0">
                <a:solidFill>
                  <a:schemeClr val="accent2">
                    <a:lumMod val="75000"/>
                  </a:schemeClr>
                </a:solidFill>
              </a:rPr>
            </a:br>
            <a:r>
              <a:rPr lang="en-US" sz="3600" cap="none" dirty="0">
                <a:solidFill>
                  <a:schemeClr val="accent2">
                    <a:lumMod val="75000"/>
                  </a:schemeClr>
                </a:solidFill>
              </a:rPr>
              <a:t>www.chipstenoso.com</a:t>
            </a: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838200"/>
            <a:ext cx="8229600" cy="5334000"/>
          </a:xfrm>
        </p:spPr>
        <p:txBody>
          <a:bodyPr>
            <a:normAutofit fontScale="90000"/>
          </a:bodyPr>
          <a:lstStyle/>
          <a:p>
            <a:r>
              <a:rPr lang="en-US" cap="none" dirty="0">
                <a:solidFill>
                  <a:schemeClr val="accent2">
                    <a:lumMod val="75000"/>
                  </a:schemeClr>
                </a:solidFill>
              </a:rPr>
              <a:t>Born into a battle, a warfare to know</a:t>
            </a:r>
            <a:br>
              <a:rPr lang="en-US" cap="none" dirty="0">
                <a:solidFill>
                  <a:schemeClr val="accent2">
                    <a:lumMod val="75000"/>
                  </a:schemeClr>
                </a:solidFill>
              </a:rPr>
            </a:br>
            <a:r>
              <a:rPr lang="en-US" cap="none" dirty="0">
                <a:solidFill>
                  <a:schemeClr val="accent2">
                    <a:lumMod val="75000"/>
                  </a:schemeClr>
                </a:solidFill>
              </a:rPr>
              <a:t>Beyond the visible we see it,</a:t>
            </a:r>
            <a:br>
              <a:rPr lang="en-US" cap="none" dirty="0">
                <a:solidFill>
                  <a:schemeClr val="accent2">
                    <a:lumMod val="75000"/>
                  </a:schemeClr>
                </a:solidFill>
              </a:rPr>
            </a:br>
            <a:r>
              <a:rPr lang="en-US" cap="none" dirty="0">
                <a:solidFill>
                  <a:schemeClr val="accent2">
                    <a:lumMod val="75000"/>
                  </a:schemeClr>
                </a:solidFill>
              </a:rPr>
              <a:t>The army, the field and the foe</a:t>
            </a:r>
            <a:br>
              <a:rPr lang="en-US" cap="none" dirty="0">
                <a:solidFill>
                  <a:schemeClr val="accent2">
                    <a:lumMod val="75000"/>
                  </a:schemeClr>
                </a:solidFill>
              </a:rPr>
            </a:br>
            <a:r>
              <a:rPr lang="en-US" cap="none" dirty="0">
                <a:solidFill>
                  <a:schemeClr val="accent2">
                    <a:lumMod val="75000"/>
                  </a:schemeClr>
                </a:solidFill>
              </a:rPr>
              <a:t>God alone in the garden, where it began long ago</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838200"/>
            <a:ext cx="8229600" cy="5334000"/>
          </a:xfrm>
        </p:spPr>
        <p:txBody>
          <a:bodyPr>
            <a:normAutofit fontScale="90000"/>
          </a:bodyPr>
          <a:lstStyle/>
          <a:p>
            <a:r>
              <a:rPr lang="en-US" cap="none" dirty="0">
                <a:solidFill>
                  <a:schemeClr val="accent2">
                    <a:lumMod val="75000"/>
                  </a:schemeClr>
                </a:solidFill>
              </a:rPr>
              <a:t>Where the enemy who rose up,</a:t>
            </a:r>
            <a:br>
              <a:rPr lang="en-US" cap="none" dirty="0">
                <a:solidFill>
                  <a:schemeClr val="accent2">
                    <a:lumMod val="75000"/>
                  </a:schemeClr>
                </a:solidFill>
              </a:rPr>
            </a:br>
            <a:r>
              <a:rPr lang="en-US" cap="none" dirty="0">
                <a:solidFill>
                  <a:schemeClr val="accent2">
                    <a:lumMod val="75000"/>
                  </a:schemeClr>
                </a:solidFill>
              </a:rPr>
              <a:t>Deceived the man God made;</a:t>
            </a:r>
            <a:br>
              <a:rPr lang="en-US" cap="none" dirty="0">
                <a:solidFill>
                  <a:schemeClr val="accent2">
                    <a:lumMod val="75000"/>
                  </a:schemeClr>
                </a:solidFill>
              </a:rPr>
            </a:br>
            <a:r>
              <a:rPr lang="en-US" cap="none" dirty="0">
                <a:solidFill>
                  <a:schemeClr val="accent2">
                    <a:lumMod val="75000"/>
                  </a:schemeClr>
                </a:solidFill>
              </a:rPr>
              <a:t>Where God stated his intention,</a:t>
            </a:r>
            <a:br>
              <a:rPr lang="en-US" cap="none" dirty="0">
                <a:solidFill>
                  <a:schemeClr val="accent2">
                    <a:lumMod val="75000"/>
                  </a:schemeClr>
                </a:solidFill>
              </a:rPr>
            </a:br>
            <a:r>
              <a:rPr lang="en-US" cap="none" dirty="0">
                <a:solidFill>
                  <a:schemeClr val="accent2">
                    <a:lumMod val="75000"/>
                  </a:schemeClr>
                </a:solidFill>
              </a:rPr>
              <a:t>To crush that serpent's head</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5334000"/>
          </a:xfrm>
        </p:spPr>
        <p:txBody>
          <a:bodyPr>
            <a:normAutofit/>
          </a:bodyPr>
          <a:lstStyle/>
          <a:p>
            <a:r>
              <a:rPr lang="en-US" cap="none" dirty="0">
                <a:solidFill>
                  <a:schemeClr val="accent2">
                    <a:lumMod val="75000"/>
                  </a:schemeClr>
                </a:solidFill>
              </a:rPr>
              <a:t>For the kingdom of this world, it shall become</a:t>
            </a:r>
            <a:br>
              <a:rPr lang="en-US" cap="none" dirty="0">
                <a:solidFill>
                  <a:schemeClr val="accent2">
                    <a:lumMod val="75000"/>
                  </a:schemeClr>
                </a:solidFill>
              </a:rPr>
            </a:br>
            <a:r>
              <a:rPr lang="en-US" cap="none" dirty="0">
                <a:solidFill>
                  <a:schemeClr val="accent2">
                    <a:lumMod val="75000"/>
                  </a:schemeClr>
                </a:solidFill>
              </a:rPr>
              <a:t>The kingdom of our Lord and of his Christ!</a:t>
            </a:r>
            <a:br>
              <a:rPr lang="en-US" cap="none" dirty="0">
                <a:solidFill>
                  <a:schemeClr val="accent2">
                    <a:lumMod val="75000"/>
                  </a:schemeClr>
                </a:solidFill>
              </a:rPr>
            </a:br>
            <a:r>
              <a:rPr lang="en-US" cap="none" dirty="0">
                <a:solidFill>
                  <a:schemeClr val="accent2">
                    <a:lumMod val="75000"/>
                  </a:schemeClr>
                </a:solidFill>
              </a:rPr>
              <a:t>And He shall reign forever and evermore</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81000"/>
            <a:ext cx="8229600" cy="6019800"/>
          </a:xfrm>
        </p:spPr>
        <p:txBody>
          <a:bodyPr>
            <a:normAutofit fontScale="90000"/>
          </a:bodyPr>
          <a:lstStyle/>
          <a:p>
            <a:r>
              <a:rPr lang="en-US" cap="none" dirty="0">
                <a:solidFill>
                  <a:schemeClr val="accent2">
                    <a:lumMod val="75000"/>
                  </a:schemeClr>
                </a:solidFill>
              </a:rPr>
              <a:t>Entered into victory what wisdom this plan</a:t>
            </a:r>
            <a:br>
              <a:rPr lang="en-US" cap="none" dirty="0">
                <a:solidFill>
                  <a:schemeClr val="accent2">
                    <a:lumMod val="75000"/>
                  </a:schemeClr>
                </a:solidFill>
              </a:rPr>
            </a:br>
            <a:r>
              <a:rPr lang="en-US" cap="none" dirty="0">
                <a:solidFill>
                  <a:schemeClr val="accent2">
                    <a:lumMod val="75000"/>
                  </a:schemeClr>
                </a:solidFill>
              </a:rPr>
              <a:t>God's son born of a woman, messiah an</a:t>
            </a:r>
            <a:br>
              <a:rPr lang="en-US" cap="none" dirty="0">
                <a:solidFill>
                  <a:schemeClr val="accent2">
                    <a:lumMod val="75000"/>
                  </a:schemeClr>
                </a:solidFill>
              </a:rPr>
            </a:br>
            <a:r>
              <a:rPr lang="en-US" cap="none" dirty="0">
                <a:solidFill>
                  <a:schemeClr val="accent2">
                    <a:lumMod val="75000"/>
                  </a:schemeClr>
                </a:solidFill>
              </a:rPr>
              <a:t>ordinary man</a:t>
            </a:r>
            <a:br>
              <a:rPr lang="en-US" cap="none" dirty="0">
                <a:solidFill>
                  <a:schemeClr val="accent2">
                    <a:lumMod val="75000"/>
                  </a:schemeClr>
                </a:solidFill>
              </a:rPr>
            </a:br>
            <a:r>
              <a:rPr lang="en-US" cap="none" dirty="0">
                <a:solidFill>
                  <a:schemeClr val="accent2">
                    <a:lumMod val="75000"/>
                  </a:schemeClr>
                </a:solidFill>
              </a:rPr>
              <a:t>Satan said, "it seems so easy,"</a:t>
            </a:r>
            <a:br>
              <a:rPr lang="en-US" cap="none" dirty="0">
                <a:solidFill>
                  <a:schemeClr val="accent2">
                    <a:lumMod val="75000"/>
                  </a:schemeClr>
                </a:solidFill>
              </a:rPr>
            </a:br>
            <a:r>
              <a:rPr lang="en-US" cap="none" dirty="0">
                <a:solidFill>
                  <a:schemeClr val="accent2">
                    <a:lumMod val="75000"/>
                  </a:schemeClr>
                </a:solidFill>
              </a:rPr>
              <a:t>As nail through flesh and blood ran</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81000"/>
            <a:ext cx="8229600" cy="6019800"/>
          </a:xfrm>
        </p:spPr>
        <p:txBody>
          <a:bodyPr>
            <a:normAutofit/>
          </a:bodyPr>
          <a:lstStyle/>
          <a:p>
            <a:r>
              <a:rPr lang="en-US" cap="none" dirty="0">
                <a:solidFill>
                  <a:schemeClr val="accent2">
                    <a:lumMod val="75000"/>
                  </a:schemeClr>
                </a:solidFill>
              </a:rPr>
              <a:t>"Sure this foolishness can't threaten</a:t>
            </a:r>
            <a:br>
              <a:rPr lang="en-US" cap="none" dirty="0">
                <a:solidFill>
                  <a:schemeClr val="accent2">
                    <a:lumMod val="75000"/>
                  </a:schemeClr>
                </a:solidFill>
              </a:rPr>
            </a:br>
            <a:r>
              <a:rPr lang="en-US" cap="none" dirty="0">
                <a:solidFill>
                  <a:schemeClr val="accent2">
                    <a:lumMod val="75000"/>
                  </a:schemeClr>
                </a:solidFill>
              </a:rPr>
              <a:t>my reign of death and sin,"</a:t>
            </a:r>
            <a:br>
              <a:rPr lang="en-US" cap="none" dirty="0">
                <a:solidFill>
                  <a:schemeClr val="accent2">
                    <a:lumMod val="75000"/>
                  </a:schemeClr>
                </a:solidFill>
              </a:rPr>
            </a:br>
            <a:r>
              <a:rPr lang="en-US" cap="none" dirty="0">
                <a:solidFill>
                  <a:schemeClr val="accent2">
                    <a:lumMod val="75000"/>
                  </a:schemeClr>
                </a:solidFill>
              </a:rPr>
              <a:t>But the third day Jesus rose up</a:t>
            </a:r>
            <a:br>
              <a:rPr lang="en-US" cap="none" dirty="0">
                <a:solidFill>
                  <a:schemeClr val="accent2">
                    <a:lumMod val="75000"/>
                  </a:schemeClr>
                </a:solidFill>
              </a:rPr>
            </a:br>
            <a:r>
              <a:rPr lang="en-US" cap="none" dirty="0">
                <a:solidFill>
                  <a:schemeClr val="accent2">
                    <a:lumMod val="75000"/>
                  </a:schemeClr>
                </a:solidFill>
              </a:rPr>
              <a:t>and triumphed over him</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5334000"/>
          </a:xfrm>
        </p:spPr>
        <p:txBody>
          <a:bodyPr>
            <a:normAutofit/>
          </a:bodyPr>
          <a:lstStyle/>
          <a:p>
            <a:r>
              <a:rPr lang="en-US" cap="none" dirty="0">
                <a:solidFill>
                  <a:schemeClr val="accent2">
                    <a:lumMod val="75000"/>
                  </a:schemeClr>
                </a:solidFill>
              </a:rPr>
              <a:t>For the kingdom of this world, it shall become</a:t>
            </a:r>
            <a:br>
              <a:rPr lang="en-US" cap="none" dirty="0">
                <a:solidFill>
                  <a:schemeClr val="accent2">
                    <a:lumMod val="75000"/>
                  </a:schemeClr>
                </a:solidFill>
              </a:rPr>
            </a:br>
            <a:r>
              <a:rPr lang="en-US" cap="none" dirty="0">
                <a:solidFill>
                  <a:schemeClr val="accent2">
                    <a:lumMod val="75000"/>
                  </a:schemeClr>
                </a:solidFill>
              </a:rPr>
              <a:t>The kingdom of our Lord and of his Christ!</a:t>
            </a:r>
            <a:br>
              <a:rPr lang="en-US" cap="none" dirty="0">
                <a:solidFill>
                  <a:schemeClr val="accent2">
                    <a:lumMod val="75000"/>
                  </a:schemeClr>
                </a:solidFill>
              </a:rPr>
            </a:br>
            <a:r>
              <a:rPr lang="en-US" cap="none" dirty="0">
                <a:solidFill>
                  <a:schemeClr val="accent2">
                    <a:lumMod val="75000"/>
                  </a:schemeClr>
                </a:solidFill>
              </a:rPr>
              <a:t>And He shall reign forever and evermore</a:t>
            </a:r>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534400" cy="6019800"/>
          </a:xfrm>
        </p:spPr>
        <p:txBody>
          <a:bodyPr>
            <a:normAutofit fontScale="90000"/>
          </a:bodyPr>
          <a:lstStyle/>
          <a:p>
            <a:r>
              <a:rPr lang="en-US" cap="none" dirty="0">
                <a:solidFill>
                  <a:schemeClr val="accent2">
                    <a:lumMod val="75000"/>
                  </a:schemeClr>
                </a:solidFill>
              </a:rPr>
              <a:t>Toward the final conflict,</a:t>
            </a:r>
            <a:br>
              <a:rPr lang="en-US" cap="none" dirty="0">
                <a:solidFill>
                  <a:schemeClr val="accent2">
                    <a:lumMod val="75000"/>
                  </a:schemeClr>
                </a:solidFill>
              </a:rPr>
            </a:br>
            <a:r>
              <a:rPr lang="en-US" cap="none" dirty="0">
                <a:solidFill>
                  <a:schemeClr val="accent2">
                    <a:lumMod val="75000"/>
                  </a:schemeClr>
                </a:solidFill>
              </a:rPr>
              <a:t>God's word our command.</a:t>
            </a:r>
            <a:br>
              <a:rPr lang="en-US" cap="none" dirty="0">
                <a:solidFill>
                  <a:schemeClr val="accent2">
                    <a:lumMod val="75000"/>
                  </a:schemeClr>
                </a:solidFill>
              </a:rPr>
            </a:br>
            <a:r>
              <a:rPr lang="en-US" cap="none" dirty="0">
                <a:solidFill>
                  <a:schemeClr val="accent2">
                    <a:lumMod val="75000"/>
                  </a:schemeClr>
                </a:solidFill>
              </a:rPr>
              <a:t>We move inevitably onwards,</a:t>
            </a:r>
            <a:br>
              <a:rPr lang="en-US" cap="none" dirty="0">
                <a:solidFill>
                  <a:schemeClr val="accent2">
                    <a:lumMod val="75000"/>
                  </a:schemeClr>
                </a:solidFill>
              </a:rPr>
            </a:br>
            <a:r>
              <a:rPr lang="en-US" cap="none" dirty="0">
                <a:solidFill>
                  <a:schemeClr val="accent2">
                    <a:lumMod val="75000"/>
                  </a:schemeClr>
                </a:solidFill>
              </a:rPr>
              <a:t>God's weapons held in our hands</a:t>
            </a:r>
            <a:br>
              <a:rPr lang="en-US" cap="none" dirty="0">
                <a:solidFill>
                  <a:schemeClr val="accent2">
                    <a:lumMod val="75000"/>
                  </a:schemeClr>
                </a:solidFill>
              </a:rPr>
            </a:br>
            <a:r>
              <a:rPr lang="en-US" cap="none" dirty="0">
                <a:solidFill>
                  <a:schemeClr val="accent2">
                    <a:lumMod val="75000"/>
                  </a:schemeClr>
                </a:solidFill>
              </a:rPr>
              <a:t>In Him we shall do more than conquer,</a:t>
            </a:r>
            <a:br>
              <a:rPr lang="en-US" cap="none" dirty="0">
                <a:solidFill>
                  <a:schemeClr val="accent2">
                    <a:lumMod val="75000"/>
                  </a:schemeClr>
                </a:solidFill>
              </a:rPr>
            </a:br>
            <a:r>
              <a:rPr lang="en-US" cap="none" dirty="0">
                <a:solidFill>
                  <a:schemeClr val="accent2">
                    <a:lumMod val="75000"/>
                  </a:schemeClr>
                </a:solidFill>
              </a:rPr>
              <a:t>before our Lord who can stand</a:t>
            </a:r>
          </a:p>
        </p:txBody>
      </p:sp>
    </p:spTree>
  </p:cSld>
  <p:clrMapOvr>
    <a:masterClrMapping/>
  </p:clrMapOvr>
  <p:transition>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534400" cy="5334000"/>
          </a:xfrm>
        </p:spPr>
        <p:txBody>
          <a:bodyPr>
            <a:normAutofit/>
          </a:bodyPr>
          <a:lstStyle/>
          <a:p>
            <a:r>
              <a:rPr lang="en-US" cap="none" dirty="0">
                <a:solidFill>
                  <a:schemeClr val="accent2">
                    <a:lumMod val="75000"/>
                  </a:schemeClr>
                </a:solidFill>
              </a:rPr>
              <a:t>Man shall glorify his maker,</a:t>
            </a:r>
            <a:br>
              <a:rPr lang="en-US" cap="none" dirty="0">
                <a:solidFill>
                  <a:schemeClr val="accent2">
                    <a:lumMod val="75000"/>
                  </a:schemeClr>
                </a:solidFill>
              </a:rPr>
            </a:br>
            <a:r>
              <a:rPr lang="en-US" cap="none" dirty="0">
                <a:solidFill>
                  <a:schemeClr val="accent2">
                    <a:lumMod val="75000"/>
                  </a:schemeClr>
                </a:solidFill>
              </a:rPr>
              <a:t>God shall be enjoyed,</a:t>
            </a:r>
            <a:br>
              <a:rPr lang="en-US" cap="none" dirty="0">
                <a:solidFill>
                  <a:schemeClr val="accent2">
                    <a:lumMod val="75000"/>
                  </a:schemeClr>
                </a:solidFill>
              </a:rPr>
            </a:br>
            <a:r>
              <a:rPr lang="en-US" cap="none" dirty="0">
                <a:solidFill>
                  <a:schemeClr val="accent2">
                    <a:lumMod val="75000"/>
                  </a:schemeClr>
                </a:solidFill>
              </a:rPr>
              <a:t>And that one called the deceiver,</a:t>
            </a:r>
            <a:br>
              <a:rPr lang="en-US" cap="none" dirty="0">
                <a:solidFill>
                  <a:schemeClr val="accent2">
                    <a:lumMod val="75000"/>
                  </a:schemeClr>
                </a:solidFill>
              </a:rPr>
            </a:br>
            <a:r>
              <a:rPr lang="en-US" cap="none" dirty="0">
                <a:solidFill>
                  <a:schemeClr val="accent2">
                    <a:lumMod val="75000"/>
                  </a:schemeClr>
                </a:solidFill>
              </a:rPr>
              <a:t>His works shall be destroyed</a:t>
            </a: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TotalTime>
  <Words>308</Words>
  <Application>Microsoft Office PowerPoint</Application>
  <PresentationFormat>Widescreen</PresentationFormat>
  <Paragraphs>11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Verdana</vt:lpstr>
      <vt:lpstr>Wingdings</vt:lpstr>
      <vt:lpstr>Wingdings 2</vt:lpstr>
      <vt:lpstr>Wingdings 3</vt:lpstr>
      <vt:lpstr>Apex</vt:lpstr>
      <vt:lpstr>BORN INTO A BATTLE</vt:lpstr>
      <vt:lpstr>Born into a battle, a warfare to know Beyond the visible we see it, The army, the field and the foe God alone in the garden, where it began long ago</vt:lpstr>
      <vt:lpstr>Where the enemy who rose up, Deceived the man God made; Where God stated his intention, To crush that serpent's head</vt:lpstr>
      <vt:lpstr>For the kingdom of this world, it shall become The kingdom of our Lord and of his Christ! And He shall reign forever and evermore</vt:lpstr>
      <vt:lpstr>Entered into victory what wisdom this plan God's son born of a woman, messiah an ordinary man Satan said, "it seems so easy," As nail through flesh and blood ran</vt:lpstr>
      <vt:lpstr>"Sure this foolishness can't threaten my reign of death and sin," But the third day Jesus rose up and triumphed over him</vt:lpstr>
      <vt:lpstr>For the kingdom of this world, it shall become The kingdom of our Lord and of his Christ! And He shall reign forever and evermore</vt:lpstr>
      <vt:lpstr>Toward the final conflict, God's word our command. We move inevitably onwards, God's weapons held in our hands In Him we shall do more than conquer, before our Lord who can stand</vt:lpstr>
      <vt:lpstr>Man shall glorify his maker, God shall be enjoyed, And that one called the deceiver, His works shall be destroyed</vt:lpstr>
      <vt:lpstr>For the kingdom of this world, it shall become The kingdom of our Lord and of his Christ! And He shall reign forever and evermore (2X)</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32</cp:revision>
  <dcterms:created xsi:type="dcterms:W3CDTF">2013-08-06T21:21:49Z</dcterms:created>
  <dcterms:modified xsi:type="dcterms:W3CDTF">2023-09-23T00:05:44Z</dcterms:modified>
</cp:coreProperties>
</file>