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5"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8" y="31"/>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9/22/2023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rgbClr val="002060"/>
                </a:solidFill>
              </a:rPr>
              <a:t>COME, NOW IS THE TIME TO WORSHIP</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5410200"/>
          </a:xfrm>
        </p:spPr>
        <p:txBody>
          <a:bodyPr>
            <a:normAutofit fontScale="90000"/>
          </a:bodyPr>
          <a:lstStyle/>
          <a:p>
            <a:r>
              <a:rPr lang="en-US" cap="none" dirty="0">
                <a:solidFill>
                  <a:schemeClr val="bg2">
                    <a:lumMod val="25000"/>
                  </a:schemeClr>
                </a:solidFill>
              </a:rPr>
              <a:t>Come, now is the time to worship</a:t>
            </a:r>
            <a:br>
              <a:rPr lang="en-US" cap="none" dirty="0">
                <a:solidFill>
                  <a:schemeClr val="bg2">
                    <a:lumMod val="25000"/>
                  </a:schemeClr>
                </a:solidFill>
              </a:rPr>
            </a:br>
            <a:r>
              <a:rPr lang="en-US" cap="none" dirty="0">
                <a:solidFill>
                  <a:schemeClr val="bg2">
                    <a:lumMod val="25000"/>
                  </a:schemeClr>
                </a:solidFill>
              </a:rPr>
              <a:t>Come, now is the time to give your heart</a:t>
            </a:r>
            <a:br>
              <a:rPr lang="en-US" cap="none" dirty="0">
                <a:solidFill>
                  <a:schemeClr val="bg2">
                    <a:lumMod val="25000"/>
                  </a:schemeClr>
                </a:solidFill>
              </a:rPr>
            </a:br>
            <a:r>
              <a:rPr lang="en-US" cap="none" dirty="0">
                <a:solidFill>
                  <a:schemeClr val="bg2">
                    <a:lumMod val="25000"/>
                  </a:schemeClr>
                </a:solidFill>
              </a:rPr>
              <a:t>Come, just as you are to worship</a:t>
            </a:r>
            <a:br>
              <a:rPr lang="en-US" cap="none" dirty="0">
                <a:solidFill>
                  <a:schemeClr val="bg2">
                    <a:lumMod val="25000"/>
                  </a:schemeClr>
                </a:solidFill>
              </a:rPr>
            </a:br>
            <a:r>
              <a:rPr lang="en-US" cap="none" dirty="0">
                <a:solidFill>
                  <a:schemeClr val="bg2">
                    <a:lumMod val="25000"/>
                  </a:schemeClr>
                </a:solidFill>
              </a:rPr>
              <a:t>Come, just as you are before your God</a:t>
            </a:r>
            <a:br>
              <a:rPr lang="en-US" cap="none" dirty="0">
                <a:solidFill>
                  <a:schemeClr val="bg2">
                    <a:lumMod val="25000"/>
                  </a:schemeClr>
                </a:solidFill>
              </a:rPr>
            </a:br>
            <a:r>
              <a:rPr lang="en-US" cap="none" dirty="0">
                <a:solidFill>
                  <a:schemeClr val="bg2">
                    <a:lumMod val="25000"/>
                  </a:schemeClr>
                </a:solidFill>
              </a:rPr>
              <a:t>Come</a:t>
            </a:r>
          </a:p>
        </p:txBody>
      </p:sp>
      <p:sp>
        <p:nvSpPr>
          <p:cNvPr id="3" name="Title 1"/>
          <p:cNvSpPr txBox="1">
            <a:spLocks/>
          </p:cNvSpPr>
          <p:nvPr/>
        </p:nvSpPr>
        <p:spPr>
          <a:xfrm>
            <a:off x="1295400" y="-228600"/>
            <a:ext cx="3581400" cy="762000"/>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sz="3200" cap="none" dirty="0">
                <a:solidFill>
                  <a:schemeClr val="accent2"/>
                </a:solidFill>
              </a:rPr>
              <a:t>Verse </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10200"/>
          </a:xfrm>
        </p:spPr>
        <p:txBody>
          <a:bodyPr>
            <a:normAutofit fontScale="90000"/>
          </a:bodyPr>
          <a:lstStyle/>
          <a:p>
            <a:r>
              <a:rPr lang="en-US" cap="none" dirty="0">
                <a:solidFill>
                  <a:schemeClr val="bg2">
                    <a:lumMod val="25000"/>
                  </a:schemeClr>
                </a:solidFill>
              </a:rPr>
              <a:t>One day every tongue will confess You are God</a:t>
            </a:r>
            <a:br>
              <a:rPr lang="en-US" cap="none" dirty="0">
                <a:solidFill>
                  <a:schemeClr val="bg2">
                    <a:lumMod val="25000"/>
                  </a:schemeClr>
                </a:solidFill>
              </a:rPr>
            </a:br>
            <a:r>
              <a:rPr lang="en-US" cap="none" dirty="0">
                <a:solidFill>
                  <a:schemeClr val="bg2">
                    <a:lumMod val="25000"/>
                  </a:schemeClr>
                </a:solidFill>
              </a:rPr>
              <a:t>One day every knee will bow</a:t>
            </a:r>
            <a:br>
              <a:rPr lang="en-US" cap="none" dirty="0">
                <a:solidFill>
                  <a:schemeClr val="bg2">
                    <a:lumMod val="25000"/>
                  </a:schemeClr>
                </a:solidFill>
              </a:rPr>
            </a:br>
            <a:r>
              <a:rPr lang="en-US" cap="none" dirty="0">
                <a:solidFill>
                  <a:schemeClr val="bg2">
                    <a:lumMod val="25000"/>
                  </a:schemeClr>
                </a:solidFill>
              </a:rPr>
              <a:t>Still the greatest treasure remains for those</a:t>
            </a:r>
            <a:br>
              <a:rPr lang="en-US" cap="none" dirty="0">
                <a:solidFill>
                  <a:schemeClr val="bg2">
                    <a:lumMod val="25000"/>
                  </a:schemeClr>
                </a:solidFill>
              </a:rPr>
            </a:br>
            <a:r>
              <a:rPr lang="en-US" cap="none" dirty="0">
                <a:solidFill>
                  <a:schemeClr val="bg2">
                    <a:lumMod val="25000"/>
                  </a:schemeClr>
                </a:solidFill>
              </a:rPr>
              <a:t>who gladly choose You now</a:t>
            </a:r>
          </a:p>
        </p:txBody>
      </p:sp>
      <p:sp>
        <p:nvSpPr>
          <p:cNvPr id="3" name="Title 1"/>
          <p:cNvSpPr txBox="1">
            <a:spLocks/>
          </p:cNvSpPr>
          <p:nvPr/>
        </p:nvSpPr>
        <p:spPr>
          <a:xfrm>
            <a:off x="1219200" y="69273"/>
            <a:ext cx="3581400" cy="762000"/>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sz="3200" cap="none" dirty="0">
                <a:solidFill>
                  <a:schemeClr val="accent2"/>
                </a:solidFill>
              </a:rPr>
              <a:t>Chorus 1:</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5410200"/>
          </a:xfrm>
        </p:spPr>
        <p:txBody>
          <a:bodyPr>
            <a:normAutofit fontScale="90000"/>
          </a:bodyPr>
          <a:lstStyle/>
          <a:p>
            <a:r>
              <a:rPr lang="en-US" cap="none" dirty="0">
                <a:solidFill>
                  <a:schemeClr val="bg2">
                    <a:lumMod val="25000"/>
                  </a:schemeClr>
                </a:solidFill>
              </a:rPr>
              <a:t>Come, now is the time to worship</a:t>
            </a:r>
            <a:br>
              <a:rPr lang="en-US" cap="none" dirty="0">
                <a:solidFill>
                  <a:schemeClr val="bg2">
                    <a:lumMod val="25000"/>
                  </a:schemeClr>
                </a:solidFill>
              </a:rPr>
            </a:br>
            <a:r>
              <a:rPr lang="en-US" cap="none" dirty="0">
                <a:solidFill>
                  <a:schemeClr val="bg2">
                    <a:lumMod val="25000"/>
                  </a:schemeClr>
                </a:solidFill>
              </a:rPr>
              <a:t>Come, now is the time to give your heart</a:t>
            </a:r>
            <a:br>
              <a:rPr lang="en-US" cap="none" dirty="0">
                <a:solidFill>
                  <a:schemeClr val="bg2">
                    <a:lumMod val="25000"/>
                  </a:schemeClr>
                </a:solidFill>
              </a:rPr>
            </a:br>
            <a:r>
              <a:rPr lang="en-US" cap="none" dirty="0">
                <a:solidFill>
                  <a:schemeClr val="bg2">
                    <a:lumMod val="25000"/>
                  </a:schemeClr>
                </a:solidFill>
              </a:rPr>
              <a:t>Come, just as you are to worship</a:t>
            </a:r>
            <a:br>
              <a:rPr lang="en-US" cap="none" dirty="0">
                <a:solidFill>
                  <a:schemeClr val="bg2">
                    <a:lumMod val="25000"/>
                  </a:schemeClr>
                </a:solidFill>
              </a:rPr>
            </a:br>
            <a:r>
              <a:rPr lang="en-US" cap="none" dirty="0">
                <a:solidFill>
                  <a:schemeClr val="bg2">
                    <a:lumMod val="25000"/>
                  </a:schemeClr>
                </a:solidFill>
              </a:rPr>
              <a:t>Come, just as you are before your God</a:t>
            </a:r>
            <a:br>
              <a:rPr lang="en-US" cap="none" dirty="0">
                <a:solidFill>
                  <a:schemeClr val="bg2">
                    <a:lumMod val="25000"/>
                  </a:schemeClr>
                </a:solidFill>
              </a:rPr>
            </a:br>
            <a:r>
              <a:rPr lang="en-US" cap="none" dirty="0">
                <a:solidFill>
                  <a:schemeClr val="bg2">
                    <a:lumMod val="25000"/>
                  </a:schemeClr>
                </a:solidFill>
              </a:rPr>
              <a:t>Come</a:t>
            </a:r>
          </a:p>
        </p:txBody>
      </p:sp>
      <p:sp>
        <p:nvSpPr>
          <p:cNvPr id="3" name="Title 1"/>
          <p:cNvSpPr txBox="1">
            <a:spLocks/>
          </p:cNvSpPr>
          <p:nvPr/>
        </p:nvSpPr>
        <p:spPr>
          <a:xfrm>
            <a:off x="1295400" y="-228600"/>
            <a:ext cx="3581400" cy="762000"/>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sz="3200" cap="none" dirty="0">
                <a:solidFill>
                  <a:schemeClr val="accent2"/>
                </a:solidFill>
              </a:rPr>
              <a:t>Verse </a:t>
            </a:r>
          </a:p>
        </p:txBody>
      </p:sp>
    </p:spTree>
    <p:extLst>
      <p:ext uri="{BB962C8B-B14F-4D97-AF65-F5344CB8AC3E}">
        <p14:creationId xmlns:p14="http://schemas.microsoft.com/office/powerpoint/2010/main" val="4024314400"/>
      </p:ext>
    </p:extLst>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10200"/>
          </a:xfrm>
        </p:spPr>
        <p:txBody>
          <a:bodyPr>
            <a:normAutofit fontScale="90000"/>
          </a:bodyPr>
          <a:lstStyle/>
          <a:p>
            <a:r>
              <a:rPr lang="en-US" cap="none" dirty="0">
                <a:solidFill>
                  <a:schemeClr val="bg2">
                    <a:lumMod val="25000"/>
                  </a:schemeClr>
                </a:solidFill>
              </a:rPr>
              <a:t>Willingly we choose to surrender our lives</a:t>
            </a:r>
            <a:br>
              <a:rPr lang="en-US" cap="none" dirty="0">
                <a:solidFill>
                  <a:schemeClr val="bg2">
                    <a:lumMod val="25000"/>
                  </a:schemeClr>
                </a:solidFill>
              </a:rPr>
            </a:br>
            <a:r>
              <a:rPr lang="en-US" cap="none" dirty="0">
                <a:solidFill>
                  <a:schemeClr val="bg2">
                    <a:lumMod val="25000"/>
                  </a:schemeClr>
                </a:solidFill>
              </a:rPr>
              <a:t>Willingly our knee will bow</a:t>
            </a:r>
            <a:br>
              <a:rPr lang="en-US" cap="none" dirty="0">
                <a:solidFill>
                  <a:schemeClr val="bg2">
                    <a:lumMod val="25000"/>
                  </a:schemeClr>
                </a:solidFill>
              </a:rPr>
            </a:br>
            <a:r>
              <a:rPr lang="en-US" cap="none" dirty="0">
                <a:solidFill>
                  <a:schemeClr val="bg2">
                    <a:lumMod val="25000"/>
                  </a:schemeClr>
                </a:solidFill>
              </a:rPr>
              <a:t>With all our heart soul mind with strength</a:t>
            </a:r>
            <a:br>
              <a:rPr lang="en-US" cap="none" dirty="0">
                <a:solidFill>
                  <a:schemeClr val="bg2">
                    <a:lumMod val="25000"/>
                  </a:schemeClr>
                </a:solidFill>
              </a:rPr>
            </a:br>
            <a:r>
              <a:rPr lang="en-US" cap="none" dirty="0">
                <a:solidFill>
                  <a:schemeClr val="bg2">
                    <a:lumMod val="25000"/>
                  </a:schemeClr>
                </a:solidFill>
              </a:rPr>
              <a:t>We gladly choose You now</a:t>
            </a:r>
          </a:p>
        </p:txBody>
      </p:sp>
      <p:sp>
        <p:nvSpPr>
          <p:cNvPr id="3" name="Title 1"/>
          <p:cNvSpPr txBox="1">
            <a:spLocks/>
          </p:cNvSpPr>
          <p:nvPr/>
        </p:nvSpPr>
        <p:spPr>
          <a:xfrm>
            <a:off x="1219200" y="69273"/>
            <a:ext cx="3581400" cy="762000"/>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sz="3200" cap="none" dirty="0">
                <a:solidFill>
                  <a:schemeClr val="accent2"/>
                </a:solidFill>
              </a:rPr>
              <a:t>Chorus 2:</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5410200"/>
          </a:xfrm>
        </p:spPr>
        <p:txBody>
          <a:bodyPr>
            <a:normAutofit fontScale="90000"/>
          </a:bodyPr>
          <a:lstStyle/>
          <a:p>
            <a:r>
              <a:rPr lang="en-US" cap="none" dirty="0">
                <a:solidFill>
                  <a:schemeClr val="bg2">
                    <a:lumMod val="25000"/>
                  </a:schemeClr>
                </a:solidFill>
              </a:rPr>
              <a:t>Come, now is the time to worship</a:t>
            </a:r>
            <a:br>
              <a:rPr lang="en-US" cap="none" dirty="0">
                <a:solidFill>
                  <a:schemeClr val="bg2">
                    <a:lumMod val="25000"/>
                  </a:schemeClr>
                </a:solidFill>
              </a:rPr>
            </a:br>
            <a:r>
              <a:rPr lang="en-US" cap="none" dirty="0">
                <a:solidFill>
                  <a:schemeClr val="bg2">
                    <a:lumMod val="25000"/>
                  </a:schemeClr>
                </a:solidFill>
              </a:rPr>
              <a:t>Come, now is the time to give your heart</a:t>
            </a:r>
            <a:br>
              <a:rPr lang="en-US" cap="none" dirty="0">
                <a:solidFill>
                  <a:schemeClr val="bg2">
                    <a:lumMod val="25000"/>
                  </a:schemeClr>
                </a:solidFill>
              </a:rPr>
            </a:br>
            <a:r>
              <a:rPr lang="en-US" cap="none" dirty="0">
                <a:solidFill>
                  <a:schemeClr val="bg2">
                    <a:lumMod val="25000"/>
                  </a:schemeClr>
                </a:solidFill>
              </a:rPr>
              <a:t>Come, just as you are to worship</a:t>
            </a:r>
            <a:br>
              <a:rPr lang="en-US" cap="none" dirty="0">
                <a:solidFill>
                  <a:schemeClr val="bg2">
                    <a:lumMod val="25000"/>
                  </a:schemeClr>
                </a:solidFill>
              </a:rPr>
            </a:br>
            <a:r>
              <a:rPr lang="en-US" cap="none" dirty="0">
                <a:solidFill>
                  <a:schemeClr val="bg2">
                    <a:lumMod val="25000"/>
                  </a:schemeClr>
                </a:solidFill>
              </a:rPr>
              <a:t>Come, just as you are before your God</a:t>
            </a:r>
            <a:br>
              <a:rPr lang="en-US" cap="none" dirty="0">
                <a:solidFill>
                  <a:schemeClr val="bg2">
                    <a:lumMod val="25000"/>
                  </a:schemeClr>
                </a:solidFill>
              </a:rPr>
            </a:br>
            <a:r>
              <a:rPr lang="en-US" cap="none" dirty="0">
                <a:solidFill>
                  <a:schemeClr val="bg2">
                    <a:lumMod val="25000"/>
                  </a:schemeClr>
                </a:solidFill>
              </a:rPr>
              <a:t>Come</a:t>
            </a:r>
          </a:p>
        </p:txBody>
      </p:sp>
      <p:sp>
        <p:nvSpPr>
          <p:cNvPr id="3" name="Title 1"/>
          <p:cNvSpPr txBox="1">
            <a:spLocks/>
          </p:cNvSpPr>
          <p:nvPr/>
        </p:nvSpPr>
        <p:spPr>
          <a:xfrm>
            <a:off x="1295400" y="-228600"/>
            <a:ext cx="3581400" cy="762000"/>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en-US" sz="3200" cap="none" dirty="0">
                <a:solidFill>
                  <a:schemeClr val="accent2"/>
                </a:solidFill>
              </a:rPr>
              <a:t>Verse 1</a:t>
            </a:r>
          </a:p>
        </p:txBody>
      </p:sp>
    </p:spTree>
    <p:extLst>
      <p:ext uri="{BB962C8B-B14F-4D97-AF65-F5344CB8AC3E}">
        <p14:creationId xmlns:p14="http://schemas.microsoft.com/office/powerpoint/2010/main" val="1111092324"/>
      </p:ext>
    </p:extLst>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2514600"/>
          </a:xfrm>
        </p:spPr>
        <p:txBody>
          <a:bodyPr>
            <a:normAutofit/>
          </a:bodyPr>
          <a:lstStyle/>
          <a:p>
            <a:r>
              <a:rPr lang="en-US" cap="none" dirty="0">
                <a:solidFill>
                  <a:schemeClr val="accent2"/>
                </a:solidFill>
              </a:rPr>
              <a:t>(ENDING)</a:t>
            </a:r>
            <a:br>
              <a:rPr lang="en-US" cap="none" dirty="0">
                <a:solidFill>
                  <a:schemeClr val="bg2">
                    <a:lumMod val="25000"/>
                  </a:schemeClr>
                </a:solidFill>
              </a:rPr>
            </a:br>
            <a:r>
              <a:rPr lang="en-US" cap="none" dirty="0">
                <a:solidFill>
                  <a:schemeClr val="bg2">
                    <a:lumMod val="25000"/>
                  </a:schemeClr>
                </a:solidFill>
              </a:rPr>
              <a:t>Come…..come</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5029200"/>
          </a:xfrm>
        </p:spPr>
        <p:txBody>
          <a:bodyPr>
            <a:normAutofit/>
          </a:bodyPr>
          <a:lstStyle/>
          <a:p>
            <a:r>
              <a:rPr lang="en-US" sz="3600" cap="none" dirty="0">
                <a:solidFill>
                  <a:schemeClr val="bg2">
                    <a:lumMod val="25000"/>
                  </a:schemeClr>
                </a:solidFill>
              </a:rPr>
              <a:t>End</a:t>
            </a:r>
            <a:br>
              <a:rPr lang="en-US" sz="3600" cap="none" dirty="0">
                <a:solidFill>
                  <a:schemeClr val="bg2">
                    <a:lumMod val="25000"/>
                  </a:schemeClr>
                </a:solidFill>
              </a:rPr>
            </a:br>
            <a:br>
              <a:rPr lang="en-US" sz="3600" cap="none" dirty="0">
                <a:solidFill>
                  <a:schemeClr val="bg2">
                    <a:lumMod val="25000"/>
                  </a:schemeClr>
                </a:solidFill>
              </a:rPr>
            </a:br>
            <a:br>
              <a:rPr lang="en-US" sz="3600" cap="none" dirty="0">
                <a:solidFill>
                  <a:schemeClr val="bg2">
                    <a:lumMod val="25000"/>
                  </a:schemeClr>
                </a:solidFill>
              </a:rPr>
            </a:br>
            <a:br>
              <a:rPr lang="en-US" sz="3600" cap="none" dirty="0">
                <a:solidFill>
                  <a:schemeClr val="bg2">
                    <a:lumMod val="25000"/>
                  </a:schemeClr>
                </a:solidFill>
              </a:rPr>
            </a:br>
            <a:r>
              <a:rPr lang="en-US" sz="3600" cap="none" dirty="0">
                <a:solidFill>
                  <a:schemeClr val="bg2">
                    <a:lumMod val="25000"/>
                  </a:schemeClr>
                </a:solidFill>
              </a:rPr>
              <a:t>For song chords, visit</a:t>
            </a:r>
            <a:br>
              <a:rPr lang="en-US" sz="3600" cap="none" dirty="0">
                <a:solidFill>
                  <a:schemeClr val="bg2">
                    <a:lumMod val="25000"/>
                  </a:schemeClr>
                </a:solidFill>
              </a:rPr>
            </a:br>
            <a:r>
              <a:rPr lang="en-US" sz="3600" cap="none" dirty="0">
                <a:solidFill>
                  <a:schemeClr val="bg2">
                    <a:lumMod val="25000"/>
                  </a:schemeClr>
                </a:solidFill>
              </a:rPr>
              <a:t>www.chipstenoso.com</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219</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Verdana</vt:lpstr>
      <vt:lpstr>Wingdings</vt:lpstr>
      <vt:lpstr>Wingdings 2</vt:lpstr>
      <vt:lpstr>Wingdings 3</vt:lpstr>
      <vt:lpstr>Apex</vt:lpstr>
      <vt:lpstr>COME, NOW IS THE TIME TO WORSHIP</vt:lpstr>
      <vt:lpstr>Come, now is the time to worship Come, now is the time to give your heart Come, just as you are to worship Come, just as you are before your God Come</vt:lpstr>
      <vt:lpstr>One day every tongue will confess You are God One day every knee will bow Still the greatest treasure remains for those who gladly choose You now</vt:lpstr>
      <vt:lpstr>Come, now is the time to worship Come, now is the time to give your heart Come, just as you are to worship Come, just as you are before your God Come</vt:lpstr>
      <vt:lpstr>Willingly we choose to surrender our lives Willingly our knee will bow With all our heart soul mind with strength We gladly choose You now</vt:lpstr>
      <vt:lpstr>Come, now is the time to worship Come, now is the time to give your heart Come, just as you are to worship Come, just as you are before your God Come</vt:lpstr>
      <vt:lpstr>(ENDING) Come…..come</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46</cp:revision>
  <dcterms:created xsi:type="dcterms:W3CDTF">2013-08-06T21:21:49Z</dcterms:created>
  <dcterms:modified xsi:type="dcterms:W3CDTF">2023-09-23T00:10:17Z</dcterms:modified>
</cp:coreProperties>
</file>