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4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CONSIDER THE LILIES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76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Consider the lilies of the field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They neither toil nor spin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Yet I tell you that even Solomon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Was not arrayed like these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76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Consider the lilies of the field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They neither toil nor spin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Yet I tell you that even Solomon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Was not arrayed like these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What shall we eat, Lord? What shall we drink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What shall we put on today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Is not life more than food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The body more than clothes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76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Consider the lilies of the field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They neither toil nor spin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Yet I tell you that even Solomon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Was not arrayed like these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4196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The birds of the  air don’t toil or reap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Yet our good Father feeds them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Are you not of more worth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in the eyes of God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76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Consider the lilies of the field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They neither toil nor spin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Yet I tell you that even Solomon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Was not arrayed like these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If God so clothes the grass of the field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Which is alive and then burned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Will the Lord not much more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Give clothes to His children 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876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Consider the lilies of the field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They neither toil nor spin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Yet I tell you that even Solomon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Was not arrayed like these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Do not be anxious for tomorrow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Let each day’s trouble suffice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Seek first His kingdom</a:t>
            </a:r>
            <a:br>
              <a:rPr lang="en-US" cap="non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And all things will be yours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262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CONSIDER THE LILIES</vt:lpstr>
      <vt:lpstr>Consider the lilies of the field They neither toil nor spin Yet I tell you that even Solomon Was not arrayed like these</vt:lpstr>
      <vt:lpstr>What shall we eat, Lord? What shall we drink What shall we put on today Is not life more than food The body more than clothes</vt:lpstr>
      <vt:lpstr>Consider the lilies of the field They neither toil nor spin Yet I tell you that even Solomon Was not arrayed like these</vt:lpstr>
      <vt:lpstr>The birds of the  air don’t toil or reap Yet our good Father feeds them Are you not of more worth in the eyes of God</vt:lpstr>
      <vt:lpstr>Consider the lilies of the field They neither toil nor spin Yet I tell you that even Solomon Was not arrayed like these</vt:lpstr>
      <vt:lpstr>If God so clothes the grass of the field Which is alive and then burned Will the Lord not much more Give clothes to His children </vt:lpstr>
      <vt:lpstr>Consider the lilies of the field They neither toil nor spin Yet I tell you that even Solomon Was not arrayed like these</vt:lpstr>
      <vt:lpstr>Do not be anxious for tomorrow Let each day’s trouble suffice Seek first His kingdom And all things will be yours</vt:lpstr>
      <vt:lpstr>Consider the lilies of the field They neither toil nor spin Yet I tell you that even Solomon Was not arrayed like these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46</cp:revision>
  <dcterms:created xsi:type="dcterms:W3CDTF">2013-08-06T21:21:49Z</dcterms:created>
  <dcterms:modified xsi:type="dcterms:W3CDTF">2023-09-23T00:11:16Z</dcterms:modified>
</cp:coreProperties>
</file>