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CREATE IN ME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638800"/>
          </a:xfrm>
        </p:spPr>
        <p:txBody>
          <a:bodyPr>
            <a:normAutofit/>
          </a:bodyPr>
          <a:lstStyle/>
          <a:p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Create in me a clean heart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Put a new and right spirit within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Cast me not away from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take not Your Holy Spirit from 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Have mercy on me, O god, in Your goodness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In Your compassion, blot out all my sin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Thoroughly cleanse me from all of my guilt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Wash me till I’m whiter than snow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Create in me a clean heart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Put a new and right spirit within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Cast me not away from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take not Your Holy Spirit from 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Restore in me the joy of Your salvation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Uphold me with a willing spirit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So I will teach transgressors Your ways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sinners will return to You  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Create in me a clean heart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Put a new and right spirit within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Cast me not away from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take not Your Holy Spirit from me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 are pleased with sincerity of heart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Not with sacrifices nor with holocausts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sacrifice is a broken spirit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You will not refuse a humble heart  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Create in me a clean heart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Put a new and right spirit within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Cast me not away from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take not Your Holy Spirit from me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37338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Create in me a clean heart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259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CREATE IN ME</vt:lpstr>
      <vt:lpstr>Create in me a clean heart Put a new and right spirit within me Cast me not away from Your presence And take not Your Holy Spirit from me</vt:lpstr>
      <vt:lpstr>Have mercy on me, O god, in Your goodness In Your compassion, blot out all my sin Thoroughly cleanse me from all of my guilt Wash me till I’m whiter than snow</vt:lpstr>
      <vt:lpstr>Create in me a clean heart Put a new and right spirit within me Cast me not away from Your presence And take not Your Holy Spirit from me</vt:lpstr>
      <vt:lpstr>Restore in me the joy of Your salvation Uphold me with a willing spirit So I will teach transgressors Your ways And sinners will return to You  </vt:lpstr>
      <vt:lpstr>Create in me a clean heart Put a new and right spirit within me Cast me not away from Your presence And take not Your Holy Spirit from me</vt:lpstr>
      <vt:lpstr>You are pleased with sincerity of heart Not with sacrifices nor with holocausts My sacrifice is a broken spirit For You will not refuse a humble heart  </vt:lpstr>
      <vt:lpstr>Create in me a clean heart Put a new and right spirit within me Cast me not away from Your presence And take not Your Holy Spirit from me</vt:lpstr>
      <vt:lpstr>  (ENDING) Create in me a clean heart</vt:lpstr>
      <vt:lpstr>  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48</cp:revision>
  <dcterms:created xsi:type="dcterms:W3CDTF">2013-08-06T21:21:49Z</dcterms:created>
  <dcterms:modified xsi:type="dcterms:W3CDTF">2023-09-23T00:12:09Z</dcterms:modified>
</cp:coreProperties>
</file>