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888" y="31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562707" y="1371600"/>
            <a:ext cx="109728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9A3F8-EBF5-46D6-8E5D-5FDE44C86E65}" type="datetimeFigureOut">
              <a:rPr lang="en-US" smtClean="0"/>
              <a:pPr/>
              <a:t>9/22/2023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F8A43-5306-4B32-97EA-1F98CD555CD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828800" y="3331698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</p:spTree>
  </p:cSld>
  <p:clrMapOvr>
    <a:masterClrMapping/>
  </p:clrMapOvr>
  <p:transition>
    <p:push dir="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9A3F8-EBF5-46D6-8E5D-5FDE44C86E65}" type="datetimeFigureOut">
              <a:rPr lang="en-US" smtClean="0"/>
              <a:pPr/>
              <a:t>9/22/2023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F8A43-5306-4B32-97EA-1F98CD555CD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push dir="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9A3F8-EBF5-46D6-8E5D-5FDE44C86E65}" type="datetimeFigureOut">
              <a:rPr lang="en-US" smtClean="0"/>
              <a:pPr/>
              <a:t>9/22/2023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F8A43-5306-4B32-97EA-1F98CD555CD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push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9A3F8-EBF5-46D6-8E5D-5FDE44C86E65}" type="datetimeFigureOut">
              <a:rPr lang="en-US" smtClean="0"/>
              <a:pPr/>
              <a:t>9/22/2023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F8A43-5306-4B32-97EA-1F98CD555CD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push dir="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33600" y="609600"/>
            <a:ext cx="94488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33600" y="2507786"/>
            <a:ext cx="94488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9A3F8-EBF5-46D6-8E5D-5FDE44C86E65}" type="datetimeFigureOut">
              <a:rPr lang="en-US" smtClean="0"/>
              <a:pPr/>
              <a:t>9/22/2023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66400" y="6416676"/>
            <a:ext cx="1016000" cy="365125"/>
          </a:xfrm>
        </p:spPr>
        <p:txBody>
          <a:bodyPr/>
          <a:lstStyle/>
          <a:p>
            <a:fld id="{C8FF8A43-5306-4B32-97EA-1F98CD555CD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push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9A3F8-EBF5-46D6-8E5D-5FDE44C86E65}" type="datetimeFigureOut">
              <a:rPr lang="en-US" smtClean="0"/>
              <a:pPr/>
              <a:t>9/22/2023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F8A43-5306-4B32-97EA-1F98CD555CD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push dir="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109728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6193368" y="1535113"/>
            <a:ext cx="5389033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609600" y="2362201"/>
            <a:ext cx="5386917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362201"/>
            <a:ext cx="5389033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9A3F8-EBF5-46D6-8E5D-5FDE44C86E65}" type="datetimeFigureOut">
              <a:rPr lang="en-US" smtClean="0"/>
              <a:pPr/>
              <a:t>9/22/2023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F8A43-5306-4B32-97EA-1F98CD555CD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push dir="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9A3F8-EBF5-46D6-8E5D-5FDE44C86E65}" type="datetimeFigureOut">
              <a:rPr lang="en-US" smtClean="0"/>
              <a:pPr/>
              <a:t>9/22/2023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F8A43-5306-4B32-97EA-1F98CD555CD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push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9A3F8-EBF5-46D6-8E5D-5FDE44C86E65}" type="datetimeFigureOut">
              <a:rPr lang="en-US" smtClean="0"/>
              <a:pPr/>
              <a:t>9/22/2023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F8A43-5306-4B32-97EA-1F98CD555CD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push dir="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1" y="1524001"/>
            <a:ext cx="4011084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9A3F8-EBF5-46D6-8E5D-5FDE44C86E65}" type="datetimeFigureOut">
              <a:rPr lang="en-US" smtClean="0"/>
              <a:pPr/>
              <a:t>9/22/2023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F8A43-5306-4B32-97EA-1F98CD555CD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push dir="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38400" y="609600"/>
            <a:ext cx="73152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438400" y="1831975"/>
            <a:ext cx="73152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marL="0" indent="0" algn="l" rtl="0" eaLnBrk="1" latinLnBrk="0" hangingPunct="1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438400" y="1166787"/>
            <a:ext cx="73152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9A3F8-EBF5-46D6-8E5D-5FDE44C86E65}" type="datetimeFigureOut">
              <a:rPr lang="en-US" smtClean="0"/>
              <a:pPr/>
              <a:t>9/22/2023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F8A43-5306-4B32-97EA-1F98CD555CD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push dir="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09600" y="1600200"/>
            <a:ext cx="109728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" y="6416676"/>
            <a:ext cx="28448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03E9A3F8-EBF5-46D6-8E5D-5FDE44C86E65}" type="datetimeFigureOut">
              <a:rPr lang="en-US" smtClean="0"/>
              <a:pPr/>
              <a:t>9/22/2023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4165600" y="6416676"/>
            <a:ext cx="38608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0566400" y="6416676"/>
            <a:ext cx="1016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C8FF8A43-5306-4B32-97EA-1F98CD555CD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>
    <p:push dir="u"/>
  </p:transition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05000" y="1371600"/>
            <a:ext cx="8229600" cy="1828800"/>
          </a:xfrm>
        </p:spPr>
        <p:txBody>
          <a:bodyPr/>
          <a:lstStyle/>
          <a:p>
            <a:r>
              <a:rPr lang="en-US" dirty="0">
                <a:solidFill>
                  <a:schemeClr val="accent6">
                    <a:lumMod val="50000"/>
                  </a:schemeClr>
                </a:solidFill>
              </a:rPr>
              <a:t>CROWN HIM LORD OF LORDS</a:t>
            </a:r>
          </a:p>
        </p:txBody>
      </p:sp>
    </p:spTree>
  </p:cSld>
  <p:clrMapOvr>
    <a:masterClrMapping/>
  </p:clrMapOvr>
  <p:transition>
    <p:push dir="u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05000" y="533400"/>
            <a:ext cx="8229600" cy="5410200"/>
          </a:xfrm>
        </p:spPr>
        <p:txBody>
          <a:bodyPr>
            <a:normAutofit fontScale="90000"/>
          </a:bodyPr>
          <a:lstStyle/>
          <a:p>
            <a:r>
              <a:rPr lang="en-US" cap="none" dirty="0">
                <a:solidFill>
                  <a:schemeClr val="accent6">
                    <a:lumMod val="50000"/>
                  </a:schemeClr>
                </a:solidFill>
              </a:rPr>
              <a:t>All glory and praise to the lamb</a:t>
            </a:r>
            <a:br>
              <a:rPr lang="en-US" cap="none" dirty="0">
                <a:solidFill>
                  <a:schemeClr val="accent6">
                    <a:lumMod val="50000"/>
                  </a:schemeClr>
                </a:solidFill>
              </a:rPr>
            </a:br>
            <a:r>
              <a:rPr lang="en-US" cap="none" dirty="0">
                <a:solidFill>
                  <a:schemeClr val="accent6">
                    <a:lumMod val="50000"/>
                  </a:schemeClr>
                </a:solidFill>
              </a:rPr>
              <a:t>All glory and praise to the lamb</a:t>
            </a:r>
            <a:br>
              <a:rPr lang="en-US" cap="none" dirty="0">
                <a:solidFill>
                  <a:schemeClr val="accent6">
                    <a:lumMod val="50000"/>
                  </a:schemeClr>
                </a:solidFill>
              </a:rPr>
            </a:br>
            <a:r>
              <a:rPr lang="en-US" cap="none" dirty="0">
                <a:solidFill>
                  <a:schemeClr val="accent6">
                    <a:lumMod val="50000"/>
                  </a:schemeClr>
                </a:solidFill>
              </a:rPr>
              <a:t>For He that was slain is risen again</a:t>
            </a:r>
            <a:br>
              <a:rPr lang="en-US" cap="none" dirty="0">
                <a:solidFill>
                  <a:schemeClr val="accent6">
                    <a:lumMod val="50000"/>
                  </a:schemeClr>
                </a:solidFill>
              </a:rPr>
            </a:br>
            <a:r>
              <a:rPr lang="en-US" cap="none" dirty="0">
                <a:solidFill>
                  <a:schemeClr val="accent6">
                    <a:lumMod val="50000"/>
                  </a:schemeClr>
                </a:solidFill>
              </a:rPr>
              <a:t>All glory and praise to the lamb (2X)</a:t>
            </a:r>
          </a:p>
        </p:txBody>
      </p:sp>
    </p:spTree>
  </p:cSld>
  <p:clrMapOvr>
    <a:masterClrMapping/>
  </p:clrMapOvr>
  <p:transition>
    <p:push dir="u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05000" y="533400"/>
            <a:ext cx="8229600" cy="4495800"/>
          </a:xfrm>
        </p:spPr>
        <p:txBody>
          <a:bodyPr>
            <a:normAutofit/>
          </a:bodyPr>
          <a:lstStyle/>
          <a:p>
            <a:r>
              <a:rPr lang="en-US" cap="none" dirty="0">
                <a:solidFill>
                  <a:schemeClr val="accent6">
                    <a:lumMod val="50000"/>
                  </a:schemeClr>
                </a:solidFill>
              </a:rPr>
              <a:t>Praise Him, praise Him magnify His name</a:t>
            </a:r>
            <a:br>
              <a:rPr lang="en-US" cap="none" dirty="0">
                <a:solidFill>
                  <a:schemeClr val="accent6">
                    <a:lumMod val="50000"/>
                  </a:schemeClr>
                </a:solidFill>
              </a:rPr>
            </a:br>
            <a:r>
              <a:rPr lang="en-US" cap="none" dirty="0">
                <a:solidFill>
                  <a:schemeClr val="accent6">
                    <a:lumMod val="50000"/>
                  </a:schemeClr>
                </a:solidFill>
              </a:rPr>
              <a:t>And praise Him, praise Him, glorify His name</a:t>
            </a:r>
            <a:br>
              <a:rPr lang="en-US" cap="none" dirty="0">
                <a:solidFill>
                  <a:schemeClr val="accent6">
                    <a:lumMod val="50000"/>
                  </a:schemeClr>
                </a:solidFill>
              </a:rPr>
            </a:br>
            <a:r>
              <a:rPr lang="en-US" cap="none" dirty="0">
                <a:solidFill>
                  <a:schemeClr val="accent6">
                    <a:lumMod val="50000"/>
                  </a:schemeClr>
                </a:solidFill>
              </a:rPr>
              <a:t>And crown Him Lord</a:t>
            </a:r>
          </a:p>
        </p:txBody>
      </p:sp>
    </p:spTree>
  </p:cSld>
  <p:clrMapOvr>
    <a:masterClrMapping/>
  </p:clrMapOvr>
  <p:transition>
    <p:push dir="u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05000" y="533400"/>
            <a:ext cx="8229600" cy="5410200"/>
          </a:xfrm>
        </p:spPr>
        <p:txBody>
          <a:bodyPr>
            <a:normAutofit fontScale="90000"/>
          </a:bodyPr>
          <a:lstStyle/>
          <a:p>
            <a:r>
              <a:rPr lang="en-US" cap="none" dirty="0">
                <a:solidFill>
                  <a:schemeClr val="accent6">
                    <a:lumMod val="50000"/>
                  </a:schemeClr>
                </a:solidFill>
              </a:rPr>
              <a:t>All glory and praise to the lamb</a:t>
            </a:r>
            <a:br>
              <a:rPr lang="en-US" cap="none" dirty="0">
                <a:solidFill>
                  <a:schemeClr val="accent6">
                    <a:lumMod val="50000"/>
                  </a:schemeClr>
                </a:solidFill>
              </a:rPr>
            </a:br>
            <a:r>
              <a:rPr lang="en-US" cap="none" dirty="0">
                <a:solidFill>
                  <a:schemeClr val="accent6">
                    <a:lumMod val="50000"/>
                  </a:schemeClr>
                </a:solidFill>
              </a:rPr>
              <a:t>All glory and praise to the lamb</a:t>
            </a:r>
            <a:br>
              <a:rPr lang="en-US" cap="none" dirty="0">
                <a:solidFill>
                  <a:schemeClr val="accent6">
                    <a:lumMod val="50000"/>
                  </a:schemeClr>
                </a:solidFill>
              </a:rPr>
            </a:br>
            <a:r>
              <a:rPr lang="en-US" cap="none" dirty="0">
                <a:solidFill>
                  <a:schemeClr val="accent6">
                    <a:lumMod val="50000"/>
                  </a:schemeClr>
                </a:solidFill>
              </a:rPr>
              <a:t>For He that was slain is risen again</a:t>
            </a:r>
            <a:br>
              <a:rPr lang="en-US" cap="none" dirty="0">
                <a:solidFill>
                  <a:schemeClr val="accent6">
                    <a:lumMod val="50000"/>
                  </a:schemeClr>
                </a:solidFill>
              </a:rPr>
            </a:br>
            <a:r>
              <a:rPr lang="en-US" cap="none" dirty="0">
                <a:solidFill>
                  <a:schemeClr val="accent6">
                    <a:lumMod val="50000"/>
                  </a:schemeClr>
                </a:solidFill>
              </a:rPr>
              <a:t>All glory and praise to the lamb</a:t>
            </a:r>
          </a:p>
        </p:txBody>
      </p:sp>
    </p:spTree>
  </p:cSld>
  <p:clrMapOvr>
    <a:masterClrMapping/>
  </p:clrMapOvr>
  <p:transition>
    <p:push dir="u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05000" y="533400"/>
            <a:ext cx="8229600" cy="4495800"/>
          </a:xfrm>
        </p:spPr>
        <p:txBody>
          <a:bodyPr>
            <a:normAutofit/>
          </a:bodyPr>
          <a:lstStyle/>
          <a:p>
            <a:r>
              <a:rPr lang="en-US" cap="none" dirty="0">
                <a:solidFill>
                  <a:schemeClr val="accent6">
                    <a:lumMod val="50000"/>
                  </a:schemeClr>
                </a:solidFill>
              </a:rPr>
              <a:t>Praise Him, praise Him magnify His name</a:t>
            </a:r>
            <a:br>
              <a:rPr lang="en-US" cap="none" dirty="0">
                <a:solidFill>
                  <a:schemeClr val="accent6">
                    <a:lumMod val="50000"/>
                  </a:schemeClr>
                </a:solidFill>
              </a:rPr>
            </a:br>
            <a:r>
              <a:rPr lang="en-US" cap="none" dirty="0">
                <a:solidFill>
                  <a:schemeClr val="accent6">
                    <a:lumMod val="50000"/>
                  </a:schemeClr>
                </a:solidFill>
              </a:rPr>
              <a:t>And praise Him, praise Him, glorify His name</a:t>
            </a:r>
            <a:br>
              <a:rPr lang="en-US" cap="none" dirty="0">
                <a:solidFill>
                  <a:schemeClr val="accent6">
                    <a:lumMod val="50000"/>
                  </a:schemeClr>
                </a:solidFill>
              </a:rPr>
            </a:br>
            <a:r>
              <a:rPr lang="en-US" cap="none" dirty="0">
                <a:solidFill>
                  <a:schemeClr val="accent6">
                    <a:lumMod val="50000"/>
                  </a:schemeClr>
                </a:solidFill>
              </a:rPr>
              <a:t>And crown Him Lord</a:t>
            </a:r>
          </a:p>
        </p:txBody>
      </p:sp>
    </p:spTree>
  </p:cSld>
  <p:clrMapOvr>
    <a:masterClrMapping/>
  </p:clrMapOvr>
  <p:transition>
    <p:push dir="u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05000" y="533400"/>
            <a:ext cx="8229600" cy="3429000"/>
          </a:xfrm>
        </p:spPr>
        <p:txBody>
          <a:bodyPr>
            <a:normAutofit/>
          </a:bodyPr>
          <a:lstStyle/>
          <a:p>
            <a:r>
              <a:rPr lang="en-US" cap="none" dirty="0">
                <a:solidFill>
                  <a:schemeClr val="accent6">
                    <a:lumMod val="50000"/>
                  </a:schemeClr>
                </a:solidFill>
              </a:rPr>
              <a:t>(ENDING)</a:t>
            </a:r>
            <a:br>
              <a:rPr lang="en-US" cap="none" dirty="0">
                <a:solidFill>
                  <a:schemeClr val="accent6">
                    <a:lumMod val="50000"/>
                  </a:schemeClr>
                </a:solidFill>
              </a:rPr>
            </a:br>
            <a:r>
              <a:rPr lang="en-US" cap="none" dirty="0">
                <a:solidFill>
                  <a:schemeClr val="accent6">
                    <a:lumMod val="50000"/>
                  </a:schemeClr>
                </a:solidFill>
              </a:rPr>
              <a:t>…of Lords</a:t>
            </a:r>
          </a:p>
        </p:txBody>
      </p:sp>
    </p:spTree>
  </p:cSld>
  <p:clrMapOvr>
    <a:masterClrMapping/>
  </p:clrMapOvr>
  <p:transition>
    <p:push dir="u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05000" y="533400"/>
            <a:ext cx="8229600" cy="5715000"/>
          </a:xfrm>
        </p:spPr>
        <p:txBody>
          <a:bodyPr>
            <a:normAutofit/>
          </a:bodyPr>
          <a:lstStyle/>
          <a:p>
            <a:r>
              <a:rPr lang="en-US" sz="3600" cap="none" dirty="0">
                <a:solidFill>
                  <a:schemeClr val="accent6">
                    <a:lumMod val="50000"/>
                  </a:schemeClr>
                </a:solidFill>
              </a:rPr>
              <a:t>End</a:t>
            </a:r>
            <a:br>
              <a:rPr lang="en-US" sz="3600" cap="none" dirty="0">
                <a:solidFill>
                  <a:schemeClr val="accent6">
                    <a:lumMod val="50000"/>
                  </a:schemeClr>
                </a:solidFill>
              </a:rPr>
            </a:br>
            <a:br>
              <a:rPr lang="en-US" sz="3600" cap="none" dirty="0">
                <a:solidFill>
                  <a:schemeClr val="accent6">
                    <a:lumMod val="50000"/>
                  </a:schemeClr>
                </a:solidFill>
              </a:rPr>
            </a:br>
            <a:br>
              <a:rPr lang="en-US" sz="3600" cap="none" dirty="0">
                <a:solidFill>
                  <a:schemeClr val="accent6">
                    <a:lumMod val="50000"/>
                  </a:schemeClr>
                </a:solidFill>
              </a:rPr>
            </a:br>
            <a:br>
              <a:rPr lang="en-US" sz="3600" cap="none" dirty="0">
                <a:solidFill>
                  <a:schemeClr val="accent6">
                    <a:lumMod val="50000"/>
                  </a:schemeClr>
                </a:solidFill>
              </a:rPr>
            </a:br>
            <a:r>
              <a:rPr lang="en-US" sz="3600" cap="none" dirty="0">
                <a:solidFill>
                  <a:schemeClr val="accent6">
                    <a:lumMod val="50000"/>
                  </a:schemeClr>
                </a:solidFill>
              </a:rPr>
              <a:t>For song chords, visit</a:t>
            </a:r>
            <a:br>
              <a:rPr lang="en-US" sz="3600" cap="none" dirty="0">
                <a:solidFill>
                  <a:schemeClr val="accent6">
                    <a:lumMod val="50000"/>
                  </a:schemeClr>
                </a:solidFill>
              </a:rPr>
            </a:br>
            <a:r>
              <a:rPr lang="en-US" sz="3600" cap="none" dirty="0">
                <a:solidFill>
                  <a:schemeClr val="accent6">
                    <a:lumMod val="50000"/>
                  </a:schemeClr>
                </a:solidFill>
              </a:rPr>
              <a:t>www.chipstenoso.com</a:t>
            </a:r>
          </a:p>
        </p:txBody>
      </p:sp>
    </p:spTree>
  </p:cSld>
  <p:clrMapOvr>
    <a:masterClrMapping/>
  </p:clrMapOvr>
  <p:transition>
    <p:push dir="u"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Aspect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356</TotalTime>
  <Words>143</Words>
  <Application>Microsoft Office PowerPoint</Application>
  <PresentationFormat>Widescreen</PresentationFormat>
  <Paragraphs>7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Verdana</vt:lpstr>
      <vt:lpstr>Wingdings</vt:lpstr>
      <vt:lpstr>Wingdings 2</vt:lpstr>
      <vt:lpstr>Wingdings 3</vt:lpstr>
      <vt:lpstr>Apex</vt:lpstr>
      <vt:lpstr>CROWN HIM LORD OF LORDS</vt:lpstr>
      <vt:lpstr>All glory and praise to the lamb All glory and praise to the lamb For He that was slain is risen again All glory and praise to the lamb (2X)</vt:lpstr>
      <vt:lpstr>Praise Him, praise Him magnify His name And praise Him, praise Him, glorify His name And crown Him Lord</vt:lpstr>
      <vt:lpstr>All glory and praise to the lamb All glory and praise to the lamb For He that was slain is risen again All glory and praise to the lamb</vt:lpstr>
      <vt:lpstr>Praise Him, praise Him magnify His name And praise Him, praise Him, glorify His name And crown Him Lord</vt:lpstr>
      <vt:lpstr>(ENDING) …of Lords</vt:lpstr>
      <vt:lpstr>End    For song chords, visit www.chipstenoso.com</vt:lpstr>
    </vt:vector>
  </TitlesOfParts>
  <Company>California Department of Transportation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NEW COMMANDMENT</dc:title>
  <dc:creator>s135177</dc:creator>
  <cp:lastModifiedBy>Chips Tenoso</cp:lastModifiedBy>
  <cp:revision>49</cp:revision>
  <dcterms:created xsi:type="dcterms:W3CDTF">2013-08-06T21:21:49Z</dcterms:created>
  <dcterms:modified xsi:type="dcterms:W3CDTF">2023-09-23T00:12:37Z</dcterms:modified>
</cp:coreProperties>
</file>