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1" autoAdjust="0"/>
    <p:restoredTop sz="94660"/>
  </p:normalViewPr>
  <p:slideViewPr>
    <p:cSldViewPr>
      <p:cViewPr varScale="1">
        <p:scale>
          <a:sx n="77" d="100"/>
          <a:sy n="77" d="100"/>
        </p:scale>
        <p:origin x="905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EMBRACE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b="0" dirty="0" err="1">
                <a:solidFill>
                  <a:schemeClr val="accent1">
                    <a:lumMod val="50000"/>
                  </a:schemeClr>
                </a:solidFill>
              </a:rPr>
              <a:t>Karlo</a:t>
            </a:r>
            <a:r>
              <a:rPr lang="en-US" sz="3200" b="0" dirty="0">
                <a:solidFill>
                  <a:schemeClr val="accent1">
                    <a:lumMod val="50000"/>
                  </a:schemeClr>
                </a:solidFill>
              </a:rPr>
              <a:t> Gutierrez</a:t>
            </a:r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477000"/>
          </a:xfrm>
        </p:spPr>
        <p:txBody>
          <a:bodyPr anchor="ctr"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Chorus: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Still You loved me Lord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are my Savior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be Your soldier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Let me serve You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Let me fight for Your love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Let me embrace You</a:t>
            </a:r>
          </a:p>
        </p:txBody>
      </p:sp>
    </p:spTree>
    <p:extLst>
      <p:ext uri="{BB962C8B-B14F-4D97-AF65-F5344CB8AC3E}">
        <p14:creationId xmlns:p14="http://schemas.microsoft.com/office/powerpoint/2010/main" val="992957098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477000"/>
          </a:xfrm>
        </p:spPr>
        <p:txBody>
          <a:bodyPr anchor="ctr"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Let me embrace You</a:t>
            </a:r>
          </a:p>
        </p:txBody>
      </p:sp>
    </p:spTree>
    <p:extLst>
      <p:ext uri="{BB962C8B-B14F-4D97-AF65-F5344CB8AC3E}">
        <p14:creationId xmlns:p14="http://schemas.microsoft.com/office/powerpoint/2010/main" val="1802663725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477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Verse 1: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Here I am Lord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Looking up to You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Unworthy of Your love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But still You looked down on me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477000"/>
          </a:xfrm>
        </p:spPr>
        <p:txBody>
          <a:bodyPr anchor="ctr"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Refrain 1: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   You died on the cross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While I am forgiven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   You are my God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I am a sinner, </a:t>
            </a:r>
            <a:r>
              <a:rPr lang="en-US" cap="none" dirty="0" err="1">
                <a:solidFill>
                  <a:schemeClr val="accent1">
                    <a:lumMod val="50000"/>
                  </a:schemeClr>
                </a:solidFill>
              </a:rPr>
              <a:t>ohh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695875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477000"/>
          </a:xfrm>
        </p:spPr>
        <p:txBody>
          <a:bodyPr anchor="ctr"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Chorus: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Still You loved me Lord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are my Savior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be Your soldier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Let me serve You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Let me fight for Your love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Let me embrace You</a:t>
            </a:r>
          </a:p>
        </p:txBody>
      </p:sp>
    </p:spTree>
    <p:extLst>
      <p:ext uri="{BB962C8B-B14F-4D97-AF65-F5344CB8AC3E}">
        <p14:creationId xmlns:p14="http://schemas.microsoft.com/office/powerpoint/2010/main" val="1512179923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477000"/>
          </a:xfrm>
        </p:spPr>
        <p:txBody>
          <a:bodyPr anchor="ctr"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Verse 2: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feel blessed Lord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shower me with grace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shout joyful praise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In awe to You</a:t>
            </a:r>
          </a:p>
        </p:txBody>
      </p:sp>
    </p:spTree>
    <p:extLst>
      <p:ext uri="{BB962C8B-B14F-4D97-AF65-F5344CB8AC3E}">
        <p14:creationId xmlns:p14="http://schemas.microsoft.com/office/powerpoint/2010/main" val="1111739569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477000"/>
          </a:xfrm>
        </p:spPr>
        <p:txBody>
          <a:bodyPr anchor="ctr"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Refrain 2: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died on the cross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While I am forgiven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are my God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You’ve forgiven me, </a:t>
            </a:r>
            <a:r>
              <a:rPr lang="en-US" cap="none" dirty="0" err="1">
                <a:solidFill>
                  <a:schemeClr val="accent1">
                    <a:lumMod val="50000"/>
                  </a:schemeClr>
                </a:solidFill>
              </a:rPr>
              <a:t>ohh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78931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477000"/>
          </a:xfrm>
        </p:spPr>
        <p:txBody>
          <a:bodyPr anchor="ctr"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Chorus: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Still You loved me Lord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are my Savior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be Your soldier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Let me serve You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Let me fight for Your love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Let me embrace You</a:t>
            </a:r>
          </a:p>
        </p:txBody>
      </p:sp>
    </p:spTree>
    <p:extLst>
      <p:ext uri="{BB962C8B-B14F-4D97-AF65-F5344CB8AC3E}">
        <p14:creationId xmlns:p14="http://schemas.microsoft.com/office/powerpoint/2010/main" val="239348020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477000"/>
          </a:xfrm>
        </p:spPr>
        <p:txBody>
          <a:bodyPr anchor="ctr"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 Bridge: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Almighty King I praise Your name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Greatest God, You are my healer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never be the same again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Repeat (4X)</a:t>
            </a:r>
          </a:p>
        </p:txBody>
      </p:sp>
    </p:spTree>
    <p:extLst>
      <p:ext uri="{BB962C8B-B14F-4D97-AF65-F5344CB8AC3E}">
        <p14:creationId xmlns:p14="http://schemas.microsoft.com/office/powerpoint/2010/main" val="3304189011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477000"/>
          </a:xfrm>
        </p:spPr>
        <p:txBody>
          <a:bodyPr anchor="ctr"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Chorus: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Still You loved me Lord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are my Savior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will be Your soldier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Let me serve You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Let me fight for Your love……….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122053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308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Verdana</vt:lpstr>
      <vt:lpstr>Wingdings</vt:lpstr>
      <vt:lpstr>Wingdings 2</vt:lpstr>
      <vt:lpstr>Wingdings 3</vt:lpstr>
      <vt:lpstr>Apex</vt:lpstr>
      <vt:lpstr>EMBRACE Karlo Gutierrez</vt:lpstr>
      <vt:lpstr>Verse 1: Here I am Lord Looking up to You Unworthy of Your love But still You looked down on me  </vt:lpstr>
      <vt:lpstr>Refrain 1:    You died on the cross While I am forgiven    You are my God And I am a sinner, ohh</vt:lpstr>
      <vt:lpstr>Chorus: Still You loved me Lord You are my Savior I will be Your soldier Let me serve You Let me fight for Your love Let me embrace You</vt:lpstr>
      <vt:lpstr>Verse 2: I feel blessed Lord You shower me with grace I shout joyful praise In awe to You</vt:lpstr>
      <vt:lpstr>Refrain 2: You died on the cross While I am forgiven You are my God And You’ve forgiven me, ohh</vt:lpstr>
      <vt:lpstr>Chorus: Still You loved me Lord You are my Savior I will be Your soldier Let me serve You Let me fight for Your love Let me embrace You</vt:lpstr>
      <vt:lpstr> Bridge: Almighty King I praise Your name Greatest God, You are my healer I will never be the same again Repeat (4X)</vt:lpstr>
      <vt:lpstr>Chorus: Still You loved me Lord You are my Savior I will be Your soldier Let me serve You Let me fight for Your love………. </vt:lpstr>
      <vt:lpstr>Chorus: Still You loved me Lord You are my Savior I will be Your soldier Let me serve You Let me fight for Your love Let me embrace You</vt:lpstr>
      <vt:lpstr>(Ending)  Let me embrace You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259</cp:revision>
  <dcterms:created xsi:type="dcterms:W3CDTF">2013-08-06T21:21:49Z</dcterms:created>
  <dcterms:modified xsi:type="dcterms:W3CDTF">2023-09-23T00:13:35Z</dcterms:modified>
</cp:coreProperties>
</file>