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EXODUS 15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Lord is my strength and my song.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And He is become my salvation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He is my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Lord, He shall reign, forever and ever Amen!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shall prepare Him my heart 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Lord, He shall reign, forever and ever Amen!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121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EXODUS 15</vt:lpstr>
      <vt:lpstr>The Lord is my strength and my song.  And He is become my salvation  He is my God  (2X)</vt:lpstr>
      <vt:lpstr>And I shall prepare Him my heart  And I shall prepare Him my heart  And I shall prepare Him my heart </vt:lpstr>
      <vt:lpstr>The Lord, He shall reign, forever and ever Amen!  (2X)</vt:lpstr>
      <vt:lpstr>And I shall prepare Him my heart  And I shall prepare Him my heart  And I shall prepare Him my heart </vt:lpstr>
      <vt:lpstr>The Lord, He shall reign, forever and ever Amen!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50</cp:revision>
  <dcterms:created xsi:type="dcterms:W3CDTF">2013-08-06T21:21:49Z</dcterms:created>
  <dcterms:modified xsi:type="dcterms:W3CDTF">2023-09-23T00:14:03Z</dcterms:modified>
</cp:coreProperties>
</file>