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FATHER MAKE US ONE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Father, make us one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Father, make us one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That the world may know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Thou hast sent the Son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Father, make us one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96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Behold, how pleasant and how good it is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brethren to dwell in unity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there the Lord commands the blessing life forever more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Father, make us one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Father, make us one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That the world may know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Thou hast sent the Son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Father, make us one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96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Behold, how pleasant and how good it is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brethren to dwell in unity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there the Lord commands the blessing life forever more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Father, make us one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Father, make us one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That the world may know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Thou hast sent the Son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Father, make us one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334000"/>
          </a:xfrm>
        </p:spPr>
        <p:txBody>
          <a:bodyPr>
            <a:normAutofit/>
          </a:bodyPr>
          <a:lstStyle/>
          <a:p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End</a:t>
            </a:r>
            <a:b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169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Verdana</vt:lpstr>
      <vt:lpstr>Wingdings</vt:lpstr>
      <vt:lpstr>Wingdings 2</vt:lpstr>
      <vt:lpstr>Wingdings 3</vt:lpstr>
      <vt:lpstr>Apex</vt:lpstr>
      <vt:lpstr>FATHER MAKE US ONE</vt:lpstr>
      <vt:lpstr>Father, make us one Father, make us one That the world may know Thou hast sent the Son Father, make us one (2X)</vt:lpstr>
      <vt:lpstr>Behold, how pleasant and how good it is For brethren to dwell in unity For there the Lord commands the blessing life forever more</vt:lpstr>
      <vt:lpstr>Father, make us one Father, make us one That the world may know Thou hast sent the Son Father, make us one</vt:lpstr>
      <vt:lpstr>Behold, how pleasant and how good it is For brethren to dwell in unity For there the Lord commands the blessing life forever more</vt:lpstr>
      <vt:lpstr>Father, make us one Father, make us one That the world may know Thou hast sent the Son Father, make us one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51</cp:revision>
  <dcterms:created xsi:type="dcterms:W3CDTF">2013-08-06T21:21:49Z</dcterms:created>
  <dcterms:modified xsi:type="dcterms:W3CDTF">2023-09-23T00:15:20Z</dcterms:modified>
</cp:coreProperties>
</file>