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Fight the good fight of faith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5257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Fight the good fight of faith people of God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Unstained and without reproach before the eyes of men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endParaRPr lang="en-US" cap="non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4572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Run the good race Your sons of the most high,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inherit the crown of life from our Lord Jesus Christ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When the sea turns red and the mountains into dust, and the stars fall from the sky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When wicked men from their thrones are cast and martyrs for vengeance cry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When on the clouds He shall appear and advance in bright array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What glory then shall eclipse the earth as Christ on judgment day</a:t>
            </a: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5257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Fight the good fight of faith people of God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Unstained and without reproach before the eyes of men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endParaRPr lang="en-US" cap="non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4572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Run the good race Your sons of the most high,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inherit the crown of life from our Lord Jesus Christ</a:t>
            </a:r>
          </a:p>
        </p:txBody>
      </p:sp>
    </p:spTree>
  </p:cSld>
  <p:clrMapOvr>
    <a:masterClrMapping/>
  </p:clrMapOvr>
  <p:transition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43434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inherit the crown of life from our Lord Jesus Christ</a:t>
            </a:r>
          </a:p>
        </p:txBody>
      </p:sp>
    </p:spTree>
  </p:cSld>
  <p:clrMapOvr>
    <a:masterClrMapping/>
  </p:clrMapOvr>
  <p:transition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5867400"/>
          </a:xfrm>
        </p:spPr>
        <p:txBody>
          <a:bodyPr>
            <a:normAutofit/>
          </a:bodyPr>
          <a:lstStyle/>
          <a:p>
            <a:br>
              <a:rPr lang="en-US" sz="3200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End</a:t>
            </a:r>
            <a:br>
              <a:rPr lang="en-US" sz="3200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3200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3200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www.chipstenoso.com</a:t>
            </a:r>
            <a:br>
              <a:rPr lang="en-US" sz="3200" dirty="0">
                <a:solidFill>
                  <a:schemeClr val="accent5">
                    <a:lumMod val="50000"/>
                  </a:schemeClr>
                </a:solidFill>
              </a:rPr>
            </a:br>
            <a:endParaRPr lang="en-US" sz="3200" cap="none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5257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Fight the good fight of faith people of God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Unstained and without reproach before the eyes of men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endParaRPr lang="en-US" cap="non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4572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Run the good race Your sons of the most high,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inherit the crown of life from our Lord Jesus Christ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228600"/>
            <a:ext cx="8229600" cy="6858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 We who are not rich in the world’s goods have been richly provided for;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so have wealth in many good things an abundance rich and joy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endParaRPr lang="en-US" cap="non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2484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 The kingdom that we build on earth is not built by earthly means,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But by the love and laws of Christ who is the King of kings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endParaRPr lang="en-US" cap="non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5257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Fight the good fight of faith people of God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Unstained and without reproach before the eyes of men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endParaRPr lang="en-US" cap="none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4572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Run the good race Your sons of the most high,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inherit the crown of life from our Lord Jesus Christ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533400"/>
            <a:ext cx="8229600" cy="6858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 For though we live in corrupted flesh that craves it’s lawless ways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We yield to Christ and the power of His word, and the spirit of Him who saves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1722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 Through tribulation, trial and death we advance in one accord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To know Him, praise Him, love Him, serve Him is our great reward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400</Words>
  <Application>Microsoft Office PowerPoint</Application>
  <PresentationFormat>Widescreen</PresentationFormat>
  <Paragraphs>17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Verdana</vt:lpstr>
      <vt:lpstr>Wingdings</vt:lpstr>
      <vt:lpstr>Wingdings 2</vt:lpstr>
      <vt:lpstr>Wingdings 3</vt:lpstr>
      <vt:lpstr>Apex</vt:lpstr>
      <vt:lpstr>Fight the good fight of faith</vt:lpstr>
      <vt:lpstr>Fight the good fight of faith people of God Unstained and without reproach before the eyes of men </vt:lpstr>
      <vt:lpstr> Run the good race Your sons of the most high, And inherit the crown of life from our Lord Jesus Christ</vt:lpstr>
      <vt:lpstr>  We who are not rich in the world’s goods have been richly provided for; And so have wealth in many good things an abundance rich and joy </vt:lpstr>
      <vt:lpstr>  The kingdom that we build on earth is not built by earthly means, But by the love and laws of Christ who is the King of kings </vt:lpstr>
      <vt:lpstr>Fight the good fight of faith people of God Unstained and without reproach before the eyes of men </vt:lpstr>
      <vt:lpstr> Run the good race Your sons of the most high, And inherit the crown of life from our Lord Jesus Christ</vt:lpstr>
      <vt:lpstr>  For though we live in corrupted flesh that craves it’s lawless ways We yield to Christ and the power of His word, and the spirit of Him who saves</vt:lpstr>
      <vt:lpstr>  Through tribulation, trial and death we advance in one accord To know Him, praise Him, love Him, serve Him is our great reward</vt:lpstr>
      <vt:lpstr>Fight the good fight of faith people of God Unstained and without reproach before the eyes of men </vt:lpstr>
      <vt:lpstr> Run the good race Your sons of the most high, And inherit the crown of life from our Lord Jesus Christ</vt:lpstr>
      <vt:lpstr>When the sea turns red and the mountains into dust, and the stars fall from the sky When wicked men from their thrones are cast and martyrs for vengeance cry</vt:lpstr>
      <vt:lpstr>When on the clouds He shall appear and advance in bright array What glory then shall eclipse the earth as Christ on judgment day</vt:lpstr>
      <vt:lpstr>Fight the good fight of faith people of God Unstained and without reproach before the eyes of men </vt:lpstr>
      <vt:lpstr> Run the good race Your sons of the most high, And inherit the crown of life from our Lord Jesus Christ</vt:lpstr>
      <vt:lpstr> (ENDING) And inherit the crown of life from our Lord Jesus Christ</vt:lpstr>
      <vt:lpstr> End    For song chords, visit www.chipstenoso.com 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53</cp:revision>
  <dcterms:created xsi:type="dcterms:W3CDTF">2013-08-06T21:21:49Z</dcterms:created>
  <dcterms:modified xsi:type="dcterms:W3CDTF">2023-09-23T00:16:22Z</dcterms:modified>
</cp:coreProperties>
</file>