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FREE TO DANCE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The song in my heart, the song in my soul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This song I was born to sing.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It’s Your song of freedom,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now I’m free to dance again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I’ll sing in the darkness, I’ll laugh in the rain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Rejoice in Your love again.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It’s Your song of freedom,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now I’m free to dance again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3657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Your spirit brings me liberty. 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Your breath of life it sets me free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Jesus your love it lifts me high,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Gives me reason to run this race with joy.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This song within me Lord will bless Your holy name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Jesus I’ll dance before Your throne,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bring this heavenly sound to you alone.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This song within me Lord will bless your holy name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28600"/>
            <a:ext cx="7696200" cy="563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www.chipstenoso.com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The song in my heart, the song in my soul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This song I was born to sing.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It’s Your song of freedom,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now I’m free to dance again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I’ll sing in the darkness, I’ll laugh in the rain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Rejoice in Your love again.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It’s Your song of freedom,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now I’m free to dance again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3657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Your spirit brings me liberty. 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Your breath of life it sets me free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The song in my heart, the song in my soul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This song I was born to sing.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It’s Your song of freedom,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now I’m free to dance again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I’ll sing in the darkness, I’ll laugh in the rain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Rejoice in Your love again.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It’s Your song of freedom,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now I’m free to dance again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3657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Your spirit brings me liberty. 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Your breath of life it sets me free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Jesus your love it lifts me high,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Gives me reason to run this race with joy.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This song within me Lord will bless Your holy name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Jesus I’ll dance before Your throne,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bring this heavenly sound to you alone.</a:t>
            </a:r>
            <a:br>
              <a:rPr lang="en-US" cap="non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75000"/>
                  </a:schemeClr>
                </a:solidFill>
              </a:rPr>
              <a:t>This song within me Lord will bless your holy name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376</Words>
  <Application>Microsoft Office PowerPoint</Application>
  <PresentationFormat>Widescreen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Verdana</vt:lpstr>
      <vt:lpstr>Wingdings</vt:lpstr>
      <vt:lpstr>Wingdings 2</vt:lpstr>
      <vt:lpstr>Wingdings 3</vt:lpstr>
      <vt:lpstr>Apex</vt:lpstr>
      <vt:lpstr>FREE TO DANCE</vt:lpstr>
      <vt:lpstr>The song in my heart, the song in my soul This song I was born to sing. It’s Your song of freedom, now I’m free to dance again</vt:lpstr>
      <vt:lpstr>I’ll sing in the darkness, I’ll laugh in the rain Rejoice in Your love again. It’s Your song of freedom, now I’m free to dance again</vt:lpstr>
      <vt:lpstr>Your spirit brings me liberty.  Your breath of life it sets me free</vt:lpstr>
      <vt:lpstr>The song in my heart, the song in my soul This song I was born to sing. It’s Your song of freedom, now I’m free to dance again</vt:lpstr>
      <vt:lpstr>I’ll sing in the darkness, I’ll laugh in the rain Rejoice in Your love again. It’s Your song of freedom, now I’m free to dance again</vt:lpstr>
      <vt:lpstr>Your spirit brings me liberty.  Your breath of life it sets me free</vt:lpstr>
      <vt:lpstr>Jesus your love it lifts me high, Gives me reason to run this race with joy. This song within me Lord will bless Your holy name</vt:lpstr>
      <vt:lpstr>Jesus I’ll dance before Your throne, bring this heavenly sound to you alone. This song within me Lord will bless your holy name</vt:lpstr>
      <vt:lpstr>The song in my heart, the song in my soul This song I was born to sing. It’s Your song of freedom, now I’m free to dance again</vt:lpstr>
      <vt:lpstr>I’ll sing in the darkness, I’ll laugh in the rain Rejoice in Your love again. It’s Your song of freedom, now I’m free to dance again</vt:lpstr>
      <vt:lpstr>Your spirit brings me liberty.  Your breath of life it sets me free</vt:lpstr>
      <vt:lpstr>Jesus your love it lifts me high, Gives me reason to run this race with joy. This song within me Lord will bless Your holy name</vt:lpstr>
      <vt:lpstr>Jesus I’ll dance before Your throne, bring this heavenly sound to you alone. This song within me Lord will bless your holy name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59</cp:revision>
  <dcterms:created xsi:type="dcterms:W3CDTF">2013-08-06T21:21:49Z</dcterms:created>
  <dcterms:modified xsi:type="dcterms:W3CDTF">2023-09-23T00:18:25Z</dcterms:modified>
</cp:coreProperties>
</file>