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FREEDOM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We will walk in Your freedom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Walk in Your liberty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We will walk in Your freedom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Walk in Your liberty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We will dance in Your freedom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Dance in Your liberty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We will dance in Your freedom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Dance in Your liberty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Where the spirit of the Lord is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freedom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Where the spirit of the Lord is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freedom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It is for freedom You've set us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It is for freedom You've set us free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Where the spirit of the Lord is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freedom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Where the spirit of the Lord is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freedom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3352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peace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love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joy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It is for freedom You've set us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It is for freedom You've set us free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Where the spirit of the Lord is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freedom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Where the spirit of the Lord is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freedom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3352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peace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love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is joy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It is for freedom You've set us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It is for freedom You've set us free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I’m free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247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Verdana</vt:lpstr>
      <vt:lpstr>Wingdings</vt:lpstr>
      <vt:lpstr>Wingdings 2</vt:lpstr>
      <vt:lpstr>Wingdings 3</vt:lpstr>
      <vt:lpstr>Apex</vt:lpstr>
      <vt:lpstr>FREEDOM</vt:lpstr>
      <vt:lpstr>Where the spirit of the Lord is there is freedom Where the spirit of the Lord is there is freedom</vt:lpstr>
      <vt:lpstr>There is peace There is love There is joy</vt:lpstr>
      <vt:lpstr>It is for freedom You've set us free  It is for freedom You've set us free</vt:lpstr>
      <vt:lpstr>I’m free I’m free I’m free I’m free</vt:lpstr>
      <vt:lpstr>Where the spirit of the Lord is there is freedom Where the spirit of the Lord is there is freedom</vt:lpstr>
      <vt:lpstr>There is peace There is love There is joy</vt:lpstr>
      <vt:lpstr>It is for freedom You've set us free  It is for freedom You've set us free</vt:lpstr>
      <vt:lpstr>I’m free I’m free I’m free I’m free</vt:lpstr>
      <vt:lpstr>We will walk in Your freedom Walk in Your liberty  We will walk in Your freedom Walk in Your liberty</vt:lpstr>
      <vt:lpstr>We will dance in Your freedom Dance in Your liberty  We will dance in Your freedom Dance in Your liberty</vt:lpstr>
      <vt:lpstr>Where the spirit of the Lord is there is freedom Where the spirit of the Lord is there is freedom (2X)</vt:lpstr>
      <vt:lpstr>It is for freedom You've set us free  It is for freedom You've set us free</vt:lpstr>
      <vt:lpstr>I’m free I’m free I’m free I’m free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61</cp:revision>
  <dcterms:created xsi:type="dcterms:W3CDTF">2013-08-06T21:21:49Z</dcterms:created>
  <dcterms:modified xsi:type="dcterms:W3CDTF">2023-09-23T00:20:34Z</dcterms:modified>
</cp:coreProperties>
</file>