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GIVE THANKS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"/>
            <a:ext cx="8229600" cy="6934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Give thanks with a grateful heart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Give thanks to the holy one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Give thanks because He’s given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Jesus Christ, His son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(2X)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endParaRPr lang="en-US" cap="non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"/>
            <a:ext cx="8229600" cy="6477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now let the weak say “I am strong”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Let the poor say “I am rich”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Because of what the Lord has done for us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(2X)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endParaRPr lang="en-US" cap="non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Give thanks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Give thanks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Give thanks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endParaRPr lang="en-US" cap="non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"/>
            <a:ext cx="8229600" cy="6477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End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www.chipstenoso.com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endParaRPr lang="en-US" cap="none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99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Verdana</vt:lpstr>
      <vt:lpstr>Wingdings</vt:lpstr>
      <vt:lpstr>Wingdings 2</vt:lpstr>
      <vt:lpstr>Wingdings 3</vt:lpstr>
      <vt:lpstr>Apex</vt:lpstr>
      <vt:lpstr>GIVE THANKS</vt:lpstr>
      <vt:lpstr>Give thanks with a grateful heart Give thanks to the holy one Give thanks because He’s given Jesus Christ, His son (2X) </vt:lpstr>
      <vt:lpstr>And now let the weak say “I am strong” Let the poor say “I am rich” Because of what the Lord has done for us (2X) </vt:lpstr>
      <vt:lpstr>(ENDING) Give thanks Give thanks Give thanks </vt:lpstr>
      <vt:lpstr>End    For song chords, visit www.chipstenoso.com  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64</cp:revision>
  <dcterms:created xsi:type="dcterms:W3CDTF">2013-08-06T21:21:49Z</dcterms:created>
  <dcterms:modified xsi:type="dcterms:W3CDTF">2023-09-23T00:22:19Z</dcterms:modified>
</cp:coreProperties>
</file>