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GOD ALONE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8229600" cy="4876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 alone,  God alone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In your courts O my Lord is my home.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You are my treasure, my portion delight of my soul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57200"/>
            <a:ext cx="8229600" cy="5562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My life, my salvation, my fortress, my God and my all.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O my soul, claim nothing as Your own.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For You there is God and God alone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8229600" cy="4876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 alone,  God alone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In your courts O my Lord is my home.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You are my treasure, my portion delight of my soul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57200"/>
            <a:ext cx="8229600" cy="5562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My life, my salvation, my fortress, my God and my all.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O my soul, claim nothing as Your own.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For You there is God and God alone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8229600" cy="3810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For You there is God and God alone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www.chipstenoso.com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156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Verdana</vt:lpstr>
      <vt:lpstr>Wingdings</vt:lpstr>
      <vt:lpstr>Wingdings 2</vt:lpstr>
      <vt:lpstr>Wingdings 3</vt:lpstr>
      <vt:lpstr>Apex</vt:lpstr>
      <vt:lpstr>GOD ALONE</vt:lpstr>
      <vt:lpstr>God alone,  God alone In your courts O my Lord is my home. You are my treasure, my portion delight of my soul</vt:lpstr>
      <vt:lpstr>My life, my salvation, my fortress, my God and my all. O my soul, claim nothing as Your own. For You there is God and God alone</vt:lpstr>
      <vt:lpstr>God alone,  God alone In your courts O my Lord is my home. You are my treasure, my portion delight of my soul</vt:lpstr>
      <vt:lpstr>My life, my salvation, my fortress, my God and my all. O my soul, claim nothing as Your own. For You there is God and God alone</vt:lpstr>
      <vt:lpstr>(ENDING) For You there is God and God alone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66</cp:revision>
  <dcterms:created xsi:type="dcterms:W3CDTF">2013-08-06T21:21:49Z</dcterms:created>
  <dcterms:modified xsi:type="dcterms:W3CDTF">2023-09-23T00:23:13Z</dcterms:modified>
</cp:coreProperties>
</file>