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88" y="31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8288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GOD IS ENOUGH</a:t>
            </a:r>
          </a:p>
        </p:txBody>
      </p:sp>
    </p:spTree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096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(ENDING)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Oh God is enough for me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(3X)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For I have found my peace</a:t>
            </a:r>
          </a:p>
        </p:txBody>
      </p:sp>
    </p:spTree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096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End</a:t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For song chords, visit</a:t>
            </a:r>
            <a:br>
              <a:rPr lang="en-US" sz="3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www.chipstenoso.com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5410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I hear Your voice, Oh God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I feel Your presence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I have grown in-love with You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What I only want is You Lord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Your grace is sufficient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Your embrace is all I need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To be with You my God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Is all I ever desire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096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Oh God is enough for me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Nothing else will ever be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And I am satisfied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For I have found my peace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5410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I hear Your voice, Oh God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I feel Your presence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I have grown in-love with You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What I only want is You Lord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Your grace is sufficient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Your embrace is all I need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To be with You my God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is all I ever desire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096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Oh God is enough for me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Nothing else will ever be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And I am satisfied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For I have found my peace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791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I maybe face with worldly lures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I get confused at times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But Lord when I hear You call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I’m safe and I run to You</a:t>
            </a:r>
          </a:p>
        </p:txBody>
      </p:sp>
    </p:spTree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096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Oh God is enough for me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Nothing else will ever be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And I am satisfied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For I have found my peace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</TotalTime>
  <Words>248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Verdana</vt:lpstr>
      <vt:lpstr>Wingdings</vt:lpstr>
      <vt:lpstr>Wingdings 2</vt:lpstr>
      <vt:lpstr>Wingdings 3</vt:lpstr>
      <vt:lpstr>Apex</vt:lpstr>
      <vt:lpstr>GOD IS ENOUGH</vt:lpstr>
      <vt:lpstr>I hear Your voice, Oh God I feel Your presence I have grown in-love with You What I only want is You Lord</vt:lpstr>
      <vt:lpstr>Your grace is sufficient Your embrace is all I need To be with You my God Is all I ever desire</vt:lpstr>
      <vt:lpstr>Oh God is enough for me Nothing else will ever be And I am satisfied For I have found my peace</vt:lpstr>
      <vt:lpstr>I hear Your voice, Oh God I feel Your presence I have grown in-love with You What I only want is You Lord</vt:lpstr>
      <vt:lpstr>Your grace is sufficient Your embrace is all I need To be with You my God is all I ever desire</vt:lpstr>
      <vt:lpstr>Oh God is enough for me Nothing else will ever be And I am satisfied For I have found my peace</vt:lpstr>
      <vt:lpstr>I maybe face with worldly lures I get confused at times But Lord when I hear You call I’m safe and I run to You</vt:lpstr>
      <vt:lpstr>Oh God is enough for me Nothing else will ever be And I am satisfied For I have found my peace (2X)</vt:lpstr>
      <vt:lpstr>(ENDING)  Oh God is enough for me (3X)  For I have found my peace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68</cp:revision>
  <dcterms:created xsi:type="dcterms:W3CDTF">2013-08-06T21:21:49Z</dcterms:created>
  <dcterms:modified xsi:type="dcterms:W3CDTF">2023-09-23T00:23:45Z</dcterms:modified>
</cp:coreProperties>
</file>