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GOD IS GOOD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381000"/>
            <a:ext cx="8229600" cy="6553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  is good, we sing and shout it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 is good, we celebrate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 is good, no more we doubt it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 is good, we know it's true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762000"/>
            <a:ext cx="8229600" cy="65532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when I think of His love for me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My heart fills with praise and I feel like dancing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For in His heart there is room for me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I run, with arms open wide  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381000"/>
            <a:ext cx="8229600" cy="6553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  is good, we sing and shout it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 is good, we celebrate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 is good, no more we doubt it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 is good, we know it's true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762000"/>
            <a:ext cx="8229600" cy="65532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when I think of His love for me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My heart fills with praise and I feel like dancing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For in His heart there is room for me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I run, with arms open wide  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381000"/>
            <a:ext cx="8229600" cy="6553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  is good, we sing and shout it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 is good, we celebrate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 is good, no more we doubt it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 is good, we know it's true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762000"/>
            <a:ext cx="8229600" cy="65532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when I think of His love for me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My heart fills with praise and I feel like dancing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For in His heart there is room for me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I run, with arms open wide  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381000"/>
            <a:ext cx="8229600" cy="6553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  is good, we sing and shout it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 is good, we celebrate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 is good, no more we doubt it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God is good, we know it's true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381000"/>
            <a:ext cx="8229600" cy="6553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www.chipstenoso.com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276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Verdana</vt:lpstr>
      <vt:lpstr>Wingdings</vt:lpstr>
      <vt:lpstr>Wingdings 2</vt:lpstr>
      <vt:lpstr>Wingdings 3</vt:lpstr>
      <vt:lpstr>Apex</vt:lpstr>
      <vt:lpstr>GOD IS GOOD</vt:lpstr>
      <vt:lpstr>God  is good, we sing and shout it God is good, we celebrate God is good, no more we doubt it God is good, we know it's true</vt:lpstr>
      <vt:lpstr>And when I think of His love for me My heart fills with praise and I feel like dancing For in His heart there is room for me And I run, with arms open wide  </vt:lpstr>
      <vt:lpstr>God  is good, we sing and shout it God is good, we celebrate God is good, no more we doubt it God is good, we know it's true</vt:lpstr>
      <vt:lpstr>And when I think of His love for me My heart fills with praise and I feel like dancing For in His heart there is room for me And I run, with arms open wide  </vt:lpstr>
      <vt:lpstr>God  is good, we sing and shout it God is good, we celebrate God is good, no more we doubt it God is good, we know it's true</vt:lpstr>
      <vt:lpstr>And when I think of His love for me My heart fills with praise and I feel like dancing For in His heart there is room for me And I run, with arms open wide  </vt:lpstr>
      <vt:lpstr>God  is good, we sing and shout it God is good, we celebrate God is good, no more we doubt it God is good, we know it's true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71</cp:revision>
  <dcterms:created xsi:type="dcterms:W3CDTF">2013-08-06T21:21:49Z</dcterms:created>
  <dcterms:modified xsi:type="dcterms:W3CDTF">2023-09-23T00:24:49Z</dcterms:modified>
</cp:coreProperties>
</file>