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8" y="3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GOD IS MY REFUGE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800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God is my refuge,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 my trust and my deliverer.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 help close at hand in times of distress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4864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So I will lift my eyes unto the mountains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From whence comes my help?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From the Lord, enthroned on high;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He is my rock and my salvation I'll stand firm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800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God is my refuge,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 my trust and my deliverer.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 help close at hand in times of distress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9436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So I will lift my eyes unto the mountains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From whence comes my help?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From the Lord, enthroned on high;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He is my rock and my salvation I'll stand firm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943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End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For song chords, visit</a:t>
            </a:r>
            <a:br>
              <a:rPr lang="en-US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www.chipstenoso.com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144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Verdana</vt:lpstr>
      <vt:lpstr>Wingdings</vt:lpstr>
      <vt:lpstr>Wingdings 2</vt:lpstr>
      <vt:lpstr>Wingdings 3</vt:lpstr>
      <vt:lpstr>Apex</vt:lpstr>
      <vt:lpstr>GOD IS MY REFUGE</vt:lpstr>
      <vt:lpstr>God is my refuge,  my trust and my deliverer.  A help close at hand in times of distress</vt:lpstr>
      <vt:lpstr>So I will lift my eyes unto the mountains From whence comes my help? From the Lord, enthroned on high; He is my rock and my salvation I'll stand firm</vt:lpstr>
      <vt:lpstr>God is my refuge,  my trust and my deliverer.  A help close at hand in times of distress</vt:lpstr>
      <vt:lpstr>So I will lift my eyes unto the mountains From whence comes my help? From the Lord, enthroned on high; He is my rock and my salvation I'll stand firm 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71</cp:revision>
  <dcterms:created xsi:type="dcterms:W3CDTF">2013-08-06T21:21:49Z</dcterms:created>
  <dcterms:modified xsi:type="dcterms:W3CDTF">2023-09-23T00:25:13Z</dcterms:modified>
</cp:coreProperties>
</file>