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GOD THE BLESSED AND ONLY SOVEREIGN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the blessed and only sovereign,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King of kings and Lord of lords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Dwells in majesty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immortal,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in light unapproachable,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Him no eye has seen, And no one can see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Him be honor and eternal dominion,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Honor and dominion forever,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Him be honor and eternal dominion,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Honor and dominion Forever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Amen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the blessed and only sovereign,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King of kings and Lord of lords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Dwells in majesty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immortal,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in light unapproachable,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Him no eye has seen, And no one can see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Him be honor and eternal dominion,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Honor and dominion forever,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Him be honor and eternal dominion,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Honor and dominion Forever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Amen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162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GOD THE BLESSED AND ONLY SOVEREIGN</vt:lpstr>
      <vt:lpstr>God the blessed and only sovereign, King of kings and Lord of lords</vt:lpstr>
      <vt:lpstr>Dwells in majesty immortal, And in light unapproachable, Him no eye has seen, And no one can see</vt:lpstr>
      <vt:lpstr>To Him be honor and eternal dominion, Honor and dominion forever, To Him be honor and eternal dominion, Honor and dominion Forever Amen </vt:lpstr>
      <vt:lpstr>God the blessed and only sovereign, King of kings and Lord of lords</vt:lpstr>
      <vt:lpstr>Dwells in majesty immortal, And in light unapproachable, Him no eye has seen, And no one can see</vt:lpstr>
      <vt:lpstr>To Him be honor and eternal dominion, Honor and dominion forever, To Him be honor and eternal dominion, Honor and dominion Forever Amen </vt:lpstr>
      <vt:lpstr>End    For song chords, visit www.chipstenoso.com  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76</cp:revision>
  <dcterms:created xsi:type="dcterms:W3CDTF">2013-08-06T21:21:49Z</dcterms:created>
  <dcterms:modified xsi:type="dcterms:W3CDTF">2023-09-23T00:26:00Z</dcterms:modified>
</cp:coreProperties>
</file>