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71" r:id="rId6"/>
    <p:sldId id="259" r:id="rId7"/>
    <p:sldId id="260" r:id="rId8"/>
    <p:sldId id="272" r:id="rId9"/>
    <p:sldId id="273" r:id="rId10"/>
    <p:sldId id="274" r:id="rId11"/>
    <p:sldId id="275" r:id="rId12"/>
    <p:sldId id="276" r:id="rId13"/>
    <p:sldId id="277" r:id="rId14"/>
    <p:sldId id="269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GOD WILL MAKE A WAY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By the roadway in the wilderness He'll lead me,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rivers in the desert will I see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Heaven and earth will fade,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But His word will still remain,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will do something new today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God will make a way,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Where there seems to be no way,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works in ways we cannot see,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will make a way for me</a:t>
            </a: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will be my guide,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Hold me closely to His side,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With love and strength for each new day,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will make a way, He will make a way</a:t>
            </a:r>
          </a:p>
        </p:txBody>
      </p:sp>
    </p:spTree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4495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With love and strength for each new day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will make a way, He will make a way</a:t>
            </a:r>
          </a:p>
        </p:txBody>
      </p:sp>
    </p:spTree>
  </p:cSld>
  <p:clrMapOvr>
    <a:masterClrMapping/>
  </p:clrMapOvr>
  <p:transition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www.chipstenoso.com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God will make a way,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Where there seems to be no way,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works in ways we cannot see,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will make a way for me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will be my guide,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Hold me closely to His side,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With love and strength for each new day,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will make a way, He will make a way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God will make a way,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Where there seems to be no way,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works in ways we cannot see,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will make a way for me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will be my guide,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Hold me closely to His side,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With love and strength for each new day,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will make a way, He will make a way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By the roadway in the wilderness He'll lead me,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And rivers in the desert will I see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Heaven and earth will fade,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But His word will still remain,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will do something new today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God will make a way,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Where there seems to be no way,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works in ways we cannot see,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will make a way for me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will be my guide,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Hold me closely to His side,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With love and strength for each new day,</a:t>
            </a:r>
            <a:br>
              <a:rPr lang="en-US" cap="none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4">
                    <a:lumMod val="50000"/>
                  </a:schemeClr>
                </a:solidFill>
              </a:rPr>
              <a:t>He will make a way, He will make a way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397</Words>
  <Application>Microsoft Office PowerPoint</Application>
  <PresentationFormat>Widescreen</PresentationFormat>
  <Paragraphs>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Verdana</vt:lpstr>
      <vt:lpstr>Wingdings</vt:lpstr>
      <vt:lpstr>Wingdings 2</vt:lpstr>
      <vt:lpstr>Wingdings 3</vt:lpstr>
      <vt:lpstr>Apex</vt:lpstr>
      <vt:lpstr>GOD WILL MAKE A WAY</vt:lpstr>
      <vt:lpstr>God will make a way, Where there seems to be no way, He works in ways we cannot see, He will make a way for me</vt:lpstr>
      <vt:lpstr>He will be my guide, Hold me closely to His side, With love and strength for each new day, He will make a way, He will make a way</vt:lpstr>
      <vt:lpstr>God will make a way, Where there seems to be no way, He works in ways we cannot see, He will make a way for me</vt:lpstr>
      <vt:lpstr>He will be my guide, Hold me closely to His side, With love and strength for each new day, He will make a way, He will make a way</vt:lpstr>
      <vt:lpstr>By the roadway in the wilderness He'll lead me, And rivers in the desert will I see</vt:lpstr>
      <vt:lpstr>Heaven and earth will fade, But His word will still remain, He will do something new today</vt:lpstr>
      <vt:lpstr>God will make a way, Where there seems to be no way, He works in ways we cannot see, He will make a way for me</vt:lpstr>
      <vt:lpstr>He will be my guide, Hold me closely to His side, With love and strength for each new day, He will make a way, He will make a way</vt:lpstr>
      <vt:lpstr>By the roadway in the wilderness He'll lead me, And rivers in the desert will I see</vt:lpstr>
      <vt:lpstr>Heaven and earth will fade, But His word will still remain, He will do something new today</vt:lpstr>
      <vt:lpstr>God will make a way, Where there seems to be no way, He works in ways we cannot see, He will make a way for me</vt:lpstr>
      <vt:lpstr>He will be my guide, Hold me closely to His side, With love and strength for each new day, He will make a way, He will make a way</vt:lpstr>
      <vt:lpstr>(ENDING) With love and strength for each new day He will make a way, He will make a way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78</cp:revision>
  <dcterms:created xsi:type="dcterms:W3CDTF">2013-08-06T21:21:49Z</dcterms:created>
  <dcterms:modified xsi:type="dcterms:W3CDTF">2023-09-23T00:26:31Z</dcterms:modified>
</cp:coreProperties>
</file>