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GOD WITH US, EMMANUEL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800600"/>
          </a:xfrm>
        </p:spPr>
        <p:txBody>
          <a:bodyPr/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walked where I walked, 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stood where I stand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felt what I feel,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understands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4114800"/>
          </a:xfrm>
        </p:spPr>
        <p:txBody>
          <a:bodyPr/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knows my frailties, Shared my humanity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Tempted in every way, Yet did not sin 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724400"/>
          </a:xfrm>
        </p:spPr>
        <p:txBody>
          <a:bodyPr/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with us,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so close to us,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with us, Emmanuel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One of the hated race, Stung by the prejudice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Suffering injustice,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Yet He forgives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Wept for my wasted years,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Paid for my wickedness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died in my place,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I might live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724400"/>
          </a:xfrm>
        </p:spPr>
        <p:txBody>
          <a:bodyPr/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with us,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so close to us,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with us, Emmanuel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(4X)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Emmanuel 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r>
              <a:rPr lang="en-US" sz="3200" cap="none" dirty="0">
                <a:solidFill>
                  <a:schemeClr val="accent4">
                    <a:lumMod val="50000"/>
                  </a:schemeClr>
                </a:solidFill>
              </a:rPr>
              <a:t>  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155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GOD WITH US, EMMANUEL</vt:lpstr>
      <vt:lpstr>He walked where I walked,   He stood where I stand He felt what I feel,  He understands</vt:lpstr>
      <vt:lpstr>He knows my frailties, Shared my humanity Tempted in every way, Yet did not sin  </vt:lpstr>
      <vt:lpstr>God with us,  so close to us,  God with us, Emmanuel (2X)   </vt:lpstr>
      <vt:lpstr>One of the hated race, Stung by the prejudice Suffering injustice,  Yet He forgives    </vt:lpstr>
      <vt:lpstr>Wept for my wasted years,  Paid for my wickedness He died in my place,  That I might live     </vt:lpstr>
      <vt:lpstr>God with us,  so close to us,  God with us, Emmanuel (4X)  Emmanuel    </vt:lpstr>
      <vt:lpstr>End    For song chords, visit www.chipstenoso.com  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80</cp:revision>
  <dcterms:created xsi:type="dcterms:W3CDTF">2013-08-06T21:21:49Z</dcterms:created>
  <dcterms:modified xsi:type="dcterms:W3CDTF">2023-09-23T00:27:00Z</dcterms:modified>
</cp:coreProperties>
</file>