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73" d="100"/>
          <a:sy n="73" d="100"/>
        </p:scale>
        <p:origin x="1049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1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304309"/>
            <a:ext cx="8229600" cy="1219200"/>
          </a:xfrm>
        </p:spPr>
        <p:txBody>
          <a:bodyPr>
            <a:normAutofit/>
          </a:bodyPr>
          <a:lstStyle/>
          <a:p>
            <a:r>
              <a:rPr lang="en-US" sz="2800" cap="none" dirty="0" err="1">
                <a:solidFill>
                  <a:schemeClr val="accent1">
                    <a:lumMod val="50000"/>
                  </a:schemeClr>
                </a:solidFill>
              </a:rPr>
              <a:t>Jueren</a:t>
            </a:r>
            <a:r>
              <a:rPr lang="en-US" sz="2800" cap="none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50000"/>
                  </a:schemeClr>
                </a:solidFill>
              </a:rPr>
              <a:t>Nabua</a:t>
            </a:r>
            <a:r>
              <a:rPr lang="en-US" sz="2800" cap="none" dirty="0">
                <a:solidFill>
                  <a:schemeClr val="accent1">
                    <a:lumMod val="50000"/>
                  </a:schemeClr>
                </a:solidFill>
              </a:rPr>
              <a:t> &amp; Alvin </a:t>
            </a:r>
            <a:r>
              <a:rPr lang="en-US" sz="2800" cap="none" dirty="0" err="1">
                <a:solidFill>
                  <a:schemeClr val="accent1">
                    <a:lumMod val="50000"/>
                  </a:schemeClr>
                </a:solidFill>
              </a:rPr>
              <a:t>Morada</a:t>
            </a:r>
            <a:br>
              <a:rPr lang="en-US" sz="2800" cap="none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2800" cap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56509" y="1752600"/>
            <a:ext cx="8229600" cy="259080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GRATEFUL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6019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Chorus: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lift Your name on high;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I’ll forever worship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serve You with all of my heart;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‘Cause You are my God;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forever be grateful</a:t>
            </a:r>
          </a:p>
        </p:txBody>
      </p:sp>
    </p:spTree>
    <p:extLst>
      <p:ext uri="{BB962C8B-B14F-4D97-AF65-F5344CB8AC3E}">
        <p14:creationId xmlns:p14="http://schemas.microsoft.com/office/powerpoint/2010/main" val="114269843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1">
                    <a:lumMod val="50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600" cap="none" dirty="0">
                <a:solidFill>
                  <a:schemeClr val="accent1">
                    <a:lumMod val="50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9436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1: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You’ve given me this brand new day;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To serve and follow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took my tears and made me smile;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lifted me up</a:t>
            </a:r>
          </a:p>
        </p:txBody>
      </p:sp>
    </p:spTree>
    <p:extLst>
      <p:ext uri="{BB962C8B-B14F-4D97-AF65-F5344CB8AC3E}">
        <p14:creationId xmlns:p14="http://schemas.microsoft.com/office/powerpoint/2010/main" val="513171211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638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2: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gave me all the reasons Lord;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To see things as gifts from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go out and testify;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shout to the world</a:t>
            </a:r>
          </a:p>
        </p:txBody>
      </p:sp>
    </p:spTree>
    <p:extLst>
      <p:ext uri="{BB962C8B-B14F-4D97-AF65-F5344CB8AC3E}">
        <p14:creationId xmlns:p14="http://schemas.microsoft.com/office/powerpoint/2010/main" val="148693948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6019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Chorus: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lift Your name on high;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I’ll forever worship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serve You with all of my heart;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‘Cause You are my God;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forever be grateful</a:t>
            </a:r>
          </a:p>
        </p:txBody>
      </p:sp>
    </p:spTree>
    <p:extLst>
      <p:ext uri="{BB962C8B-B14F-4D97-AF65-F5344CB8AC3E}">
        <p14:creationId xmlns:p14="http://schemas.microsoft.com/office/powerpoint/2010/main" val="3933305063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9436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1: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You’ve given me this brand new day;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To serve and follow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took my tears and made me smile;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lifted me up</a:t>
            </a:r>
          </a:p>
        </p:txBody>
      </p:sp>
    </p:spTree>
    <p:extLst>
      <p:ext uri="{BB962C8B-B14F-4D97-AF65-F5344CB8AC3E}">
        <p14:creationId xmlns:p14="http://schemas.microsoft.com/office/powerpoint/2010/main" val="3856782682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5638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Verse 2: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You gave me all the reasons Lord;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To see things as gifts from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go out and testify;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shout to the world</a:t>
            </a:r>
          </a:p>
        </p:txBody>
      </p:sp>
    </p:spTree>
    <p:extLst>
      <p:ext uri="{BB962C8B-B14F-4D97-AF65-F5344CB8AC3E}">
        <p14:creationId xmlns:p14="http://schemas.microsoft.com/office/powerpoint/2010/main" val="3043512842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6019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Chorus: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lift Your name on high;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I’ll forever worship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serve You with all of my heart;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‘Cause You are my God;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forever …………</a:t>
            </a:r>
          </a:p>
        </p:txBody>
      </p:sp>
    </p:spTree>
    <p:extLst>
      <p:ext uri="{BB962C8B-B14F-4D97-AF65-F5344CB8AC3E}">
        <p14:creationId xmlns:p14="http://schemas.microsoft.com/office/powerpoint/2010/main" val="1649310411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562600"/>
          </a:xfrm>
        </p:spPr>
        <p:txBody>
          <a:bodyPr>
            <a:noAutofit/>
          </a:bodyPr>
          <a:lstStyle/>
          <a:p>
            <a:r>
              <a:rPr lang="en-US" sz="2800" cap="none" dirty="0">
                <a:solidFill>
                  <a:srgbClr val="FF0000"/>
                </a:solidFill>
              </a:rPr>
              <a:t>Bridge:</a:t>
            </a:r>
            <a:br>
              <a:rPr lang="en-US" sz="36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600" cap="none" dirty="0">
                <a:effectLst/>
              </a:rPr>
              <a:t> </a:t>
            </a: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When trouble comes my way;</a:t>
            </a:r>
            <a:b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  You are there to stay;</a:t>
            </a:r>
            <a:b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   And everything will be alright;</a:t>
            </a:r>
            <a:b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  And now I know it’s true;</a:t>
            </a:r>
            <a:b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 That this love is You</a:t>
            </a:r>
            <a:b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000" cap="none" dirty="0">
                <a:solidFill>
                  <a:schemeClr val="accent1">
                    <a:lumMod val="50000"/>
                  </a:schemeClr>
                </a:solidFill>
              </a:rPr>
              <a:t>  And I will live each day and say</a:t>
            </a:r>
          </a:p>
        </p:txBody>
      </p:sp>
    </p:spTree>
    <p:extLst>
      <p:ext uri="{BB962C8B-B14F-4D97-AF65-F5344CB8AC3E}">
        <p14:creationId xmlns:p14="http://schemas.microsoft.com/office/powerpoint/2010/main" val="2725299382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6019800"/>
          </a:xfrm>
        </p:spPr>
        <p:txBody>
          <a:bodyPr>
            <a:noAutofit/>
          </a:bodyPr>
          <a:lstStyle/>
          <a:p>
            <a:r>
              <a:rPr lang="en-US" sz="4000" cap="none" dirty="0">
                <a:solidFill>
                  <a:srgbClr val="FF0000"/>
                </a:solidFill>
              </a:rPr>
              <a:t>Chorus: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lift Your name on high;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And I’ll forever worship You;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 will serve You with all of my heart;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‘Cause You are my God;</a:t>
            </a:r>
            <a:br>
              <a:rPr lang="en-US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cap="none" dirty="0">
                <a:solidFill>
                  <a:schemeClr val="accent1">
                    <a:lumMod val="50000"/>
                  </a:schemeClr>
                </a:solidFill>
              </a:rPr>
              <a:t>I’ll forever …………</a:t>
            </a:r>
          </a:p>
        </p:txBody>
      </p:sp>
    </p:spTree>
    <p:extLst>
      <p:ext uri="{BB962C8B-B14F-4D97-AF65-F5344CB8AC3E}">
        <p14:creationId xmlns:p14="http://schemas.microsoft.com/office/powerpoint/2010/main" val="1189235069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1921</TotalTime>
  <Words>380</Words>
  <Application>Microsoft Office PowerPoint</Application>
  <PresentationFormat>Widescreen</PresentationFormat>
  <Paragraphs>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Verdana</vt:lpstr>
      <vt:lpstr>Wingdings</vt:lpstr>
      <vt:lpstr>Wingdings 2</vt:lpstr>
      <vt:lpstr>Wingdings 3</vt:lpstr>
      <vt:lpstr>Apex</vt:lpstr>
      <vt:lpstr>Jueren Nabua &amp; Alvin Morada </vt:lpstr>
      <vt:lpstr>Verse 1: You’ve given me this brand new day; To serve and follow You; You took my tears and made me smile; You lifted me up</vt:lpstr>
      <vt:lpstr>Verse 2:  You gave me all the reasons Lord; To see things as gifts from You; I’ll go out and testify; And shout to the world</vt:lpstr>
      <vt:lpstr>Chorus: I will lift Your name on high; And I’ll forever worship You; I will serve You with all of my heart; ‘Cause You are my God; I’ll forever be grateful</vt:lpstr>
      <vt:lpstr>Verse 1: You’ve given me this brand new day; To serve and follow You; You took my tears and made me smile; You lifted me up</vt:lpstr>
      <vt:lpstr>Verse 2:  You gave me all the reasons Lord; To see things as gifts from You; I’ll go out and testify; And shout to the world</vt:lpstr>
      <vt:lpstr>Chorus: I will lift Your name on high; And I’ll forever worship You; I will serve You with all of my heart; ‘Cause You are my God; I’ll forever …………</vt:lpstr>
      <vt:lpstr>Bridge:  When trouble comes my way;   You are there to stay;    And everything will be alright;   And now I know it’s true;  That this love is You   And I will live each day and say</vt:lpstr>
      <vt:lpstr>Chorus: I will lift Your name on high; And I’ll forever worship You; I will serve You with all of my heart; ‘Cause You are my God; I’ll forever …………</vt:lpstr>
      <vt:lpstr>Chorus: I will lift Your name on high; And I’ll forever worship You; I will serve You with all of my heart; ‘Cause You are my God; I’ll forever be grateful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260</cp:revision>
  <dcterms:created xsi:type="dcterms:W3CDTF">2013-08-06T21:21:49Z</dcterms:created>
  <dcterms:modified xsi:type="dcterms:W3CDTF">2023-09-23T22:12:19Z</dcterms:modified>
</cp:coreProperties>
</file>