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GREAT AND WONDERFUL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Great and wonderful are thy wondrous deed,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O Lord God the almighty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Just and true are all thy ways O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King of the ages art thou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Who shall not fear and glorify thy name O Lord?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thou alone art holy thou alone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the nations shall come and worship thee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thy glory shall be revealed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Hallelujah 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Hallelujah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 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Hallelujah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  Amen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19800"/>
          </a:xfrm>
        </p:spPr>
        <p:txBody>
          <a:bodyPr>
            <a:normAutofit/>
          </a:bodyPr>
          <a:lstStyle/>
          <a:p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Lalala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 la </a:t>
            </a: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,    </a:t>
            </a:r>
            <a:br>
              <a:rPr lang="fr-FR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Lalala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 la lala,  </a:t>
            </a:r>
            <a:br>
              <a:rPr lang="fr-FR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Lalala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 la </a:t>
            </a: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,</a:t>
            </a:r>
            <a:br>
              <a:rPr lang="fr-FR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BR" cap="none" dirty="0">
                <a:solidFill>
                  <a:schemeClr val="accent4">
                    <a:lumMod val="50000"/>
                  </a:schemeClr>
                </a:solidFill>
              </a:rPr>
              <a:t>Lalala la  lala,   </a:t>
            </a:r>
            <a:br>
              <a:rPr lang="pt-BR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BR" cap="none" dirty="0">
                <a:solidFill>
                  <a:schemeClr val="accent4">
                    <a:lumMod val="50000"/>
                  </a:schemeClr>
                </a:solidFill>
              </a:rPr>
              <a:t>Lalala la la, </a:t>
            </a:r>
            <a:br>
              <a:rPr lang="pt-BR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BR" cap="none" dirty="0">
                <a:solidFill>
                  <a:schemeClr val="accent4">
                    <a:lumMod val="50000"/>
                  </a:schemeClr>
                </a:solidFill>
              </a:rPr>
              <a:t>Lalalala lala,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Lalala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 la </a:t>
            </a: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, La </a:t>
            </a: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lalala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 la 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Great and wonderful are thy wondrous deed,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O Lord God the almighty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Just and true are all thy ways O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King of the ages art thou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Who shall not fear and glorify thy name O Lord?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thou alone art holy thou alone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the nations shall come and worship thee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thy glory shall be revealed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Hallelujah 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Hallelujah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 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Hallelujah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  Amen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19800"/>
          </a:xfrm>
        </p:spPr>
        <p:txBody>
          <a:bodyPr>
            <a:normAutofit/>
          </a:bodyPr>
          <a:lstStyle/>
          <a:p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Lalala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 la </a:t>
            </a: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,    </a:t>
            </a:r>
            <a:br>
              <a:rPr lang="fr-FR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Lalala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 la lala,  </a:t>
            </a:r>
            <a:br>
              <a:rPr lang="fr-FR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Lalala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 la </a:t>
            </a: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,</a:t>
            </a:r>
            <a:br>
              <a:rPr lang="fr-FR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BR" cap="none" dirty="0">
                <a:solidFill>
                  <a:schemeClr val="accent4">
                    <a:lumMod val="50000"/>
                  </a:schemeClr>
                </a:solidFill>
              </a:rPr>
              <a:t>Lalala la  lala,   </a:t>
            </a:r>
            <a:br>
              <a:rPr lang="pt-BR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BR" cap="none" dirty="0">
                <a:solidFill>
                  <a:schemeClr val="accent4">
                    <a:lumMod val="50000"/>
                  </a:schemeClr>
                </a:solidFill>
              </a:rPr>
              <a:t>Lalala la la, </a:t>
            </a:r>
            <a:br>
              <a:rPr lang="pt-BR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BR" cap="none" dirty="0">
                <a:solidFill>
                  <a:schemeClr val="accent4">
                    <a:lumMod val="50000"/>
                  </a:schemeClr>
                </a:solidFill>
              </a:rPr>
              <a:t>Lalalala lala,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Lalala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 la </a:t>
            </a: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, La </a:t>
            </a:r>
            <a:r>
              <a:rPr lang="fr-FR" cap="none" dirty="0" err="1">
                <a:solidFill>
                  <a:schemeClr val="accent4">
                    <a:lumMod val="50000"/>
                  </a:schemeClr>
                </a:solidFill>
              </a:rPr>
              <a:t>lalala</a:t>
            </a: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 la</a:t>
            </a:r>
            <a:br>
              <a:rPr lang="fr-FR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fr-FR" cap="none" dirty="0">
                <a:solidFill>
                  <a:schemeClr val="accent4">
                    <a:lumMod val="50000"/>
                  </a:schemeClr>
                </a:solidFill>
              </a:rPr>
              <a:t>(2X) 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235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GREAT AND WONDERFUL</vt:lpstr>
      <vt:lpstr>Great and wonderful are thy wondrous deed, O Lord God the almighty Just and true are all thy ways O Lord King of the ages art thou</vt:lpstr>
      <vt:lpstr>Who shall not fear and glorify thy name O Lord? For thou alone art holy thou alone</vt:lpstr>
      <vt:lpstr>All the nations shall come and worship thee For thy glory shall be revealed Hallelujah  Hallelujah   Hallelujah   Amen</vt:lpstr>
      <vt:lpstr>Lalala la la,     Lalala la lala,   Lalala la la, Lalala la  lala,    Lalala la la,  Lalalala lala, Lalala la la, La lalala la </vt:lpstr>
      <vt:lpstr>Great and wonderful are thy wondrous deed, O Lord God the almighty Just and true are all thy ways O Lord King of the ages art thou</vt:lpstr>
      <vt:lpstr>Who shall not fear and glorify thy name O Lord? For thou alone art holy thou alone</vt:lpstr>
      <vt:lpstr>All the nations shall come and worship thee For thy glory shall be revealed Hallelujah  Hallelujah   Hallelujah   Amen</vt:lpstr>
      <vt:lpstr>Lalala la la,     Lalala la lala,   Lalala la la, Lalala la  lala,    Lalala la la,  Lalalala lala, Lalala la la, La lalala la (2X)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82</cp:revision>
  <dcterms:created xsi:type="dcterms:W3CDTF">2013-08-06T21:21:49Z</dcterms:created>
  <dcterms:modified xsi:type="dcterms:W3CDTF">2023-09-23T22:12:46Z</dcterms:modified>
</cp:coreProperties>
</file>