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accent4">
                    <a:lumMod val="50000"/>
                  </a:schemeClr>
                </a:solidFill>
              </a:rPr>
              <a:t>HAPPY IS THE MAN</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br>
              <a:rPr lang="en-US" cap="none" dirty="0">
                <a:solidFill>
                  <a:schemeClr val="accent4">
                    <a:lumMod val="50000"/>
                  </a:schemeClr>
                </a:solidFill>
              </a:rPr>
            </a:br>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4">
                    <a:lumMod val="50000"/>
                  </a:schemeClr>
                </a:solidFill>
              </a:rPr>
              <a:t>On the upright the Lord shall shine</a:t>
            </a:r>
            <a:br>
              <a:rPr lang="en-US" cap="none" dirty="0">
                <a:solidFill>
                  <a:schemeClr val="accent4">
                    <a:lumMod val="50000"/>
                  </a:schemeClr>
                </a:solidFill>
              </a:rPr>
            </a:br>
            <a:r>
              <a:rPr lang="en-US" cap="none" dirty="0">
                <a:solidFill>
                  <a:schemeClr val="accent4">
                    <a:lumMod val="50000"/>
                  </a:schemeClr>
                </a:solidFill>
              </a:rPr>
              <a:t>Like a  lamp to light the dark</a:t>
            </a:r>
            <a:br>
              <a:rPr lang="en-US" cap="none" dirty="0">
                <a:solidFill>
                  <a:schemeClr val="accent4">
                    <a:lumMod val="50000"/>
                  </a:schemeClr>
                </a:solidFill>
              </a:rPr>
            </a:br>
            <a:r>
              <a:rPr lang="en-US" cap="none" dirty="0">
                <a:solidFill>
                  <a:schemeClr val="accent4">
                    <a:lumMod val="50000"/>
                  </a:schemeClr>
                </a:solidFill>
              </a:rPr>
              <a:t>He will be slow to anger</a:t>
            </a:r>
            <a:br>
              <a:rPr lang="en-US" cap="none" dirty="0">
                <a:solidFill>
                  <a:schemeClr val="accent4">
                    <a:lumMod val="50000"/>
                  </a:schemeClr>
                </a:solidFill>
              </a:rPr>
            </a:br>
            <a:r>
              <a:rPr lang="en-US" cap="none" dirty="0">
                <a:solidFill>
                  <a:schemeClr val="accent4">
                    <a:lumMod val="50000"/>
                  </a:schemeClr>
                </a:solidFill>
              </a:rPr>
              <a:t>For He is God, not man </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br>
              <a:rPr lang="en-US" cap="none" dirty="0">
                <a:solidFill>
                  <a:schemeClr val="accent4">
                    <a:lumMod val="50000"/>
                  </a:schemeClr>
                </a:solidFill>
              </a:rPr>
            </a:br>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181600"/>
          </a:xfrm>
        </p:spPr>
        <p:txBody>
          <a:bodyPr>
            <a:normAutofit fontScale="90000"/>
          </a:bodyPr>
          <a:lstStyle/>
          <a:p>
            <a:r>
              <a:rPr lang="en-US" cap="none" dirty="0">
                <a:solidFill>
                  <a:schemeClr val="accent4">
                    <a:lumMod val="50000"/>
                  </a:schemeClr>
                </a:solidFill>
              </a:rPr>
              <a:t>And the Lord shall be His refuge</a:t>
            </a:r>
            <a:br>
              <a:rPr lang="en-US" cap="none" dirty="0">
                <a:solidFill>
                  <a:schemeClr val="accent4">
                    <a:lumMod val="50000"/>
                  </a:schemeClr>
                </a:solidFill>
              </a:rPr>
            </a:br>
            <a:r>
              <a:rPr lang="en-US" cap="none" dirty="0">
                <a:solidFill>
                  <a:schemeClr val="accent4">
                    <a:lumMod val="50000"/>
                  </a:schemeClr>
                </a:solidFill>
              </a:rPr>
              <a:t>Like a stronghold from the foe.</a:t>
            </a:r>
            <a:br>
              <a:rPr lang="en-US" cap="none" dirty="0">
                <a:solidFill>
                  <a:schemeClr val="accent4">
                    <a:lumMod val="50000"/>
                  </a:schemeClr>
                </a:solidFill>
              </a:rPr>
            </a:br>
            <a:r>
              <a:rPr lang="en-US" cap="none" dirty="0">
                <a:solidFill>
                  <a:schemeClr val="accent4">
                    <a:lumMod val="50000"/>
                  </a:schemeClr>
                </a:solidFill>
              </a:rPr>
              <a:t>He shall raise the lowly,</a:t>
            </a:r>
            <a:br>
              <a:rPr lang="en-US" cap="none" dirty="0">
                <a:solidFill>
                  <a:schemeClr val="accent4">
                    <a:lumMod val="50000"/>
                  </a:schemeClr>
                </a:solidFill>
              </a:rPr>
            </a:br>
            <a:r>
              <a:rPr lang="en-US" cap="none" dirty="0">
                <a:solidFill>
                  <a:schemeClr val="accent4">
                    <a:lumMod val="50000"/>
                  </a:schemeClr>
                </a:solidFill>
              </a:rPr>
              <a:t>The proud He shall make low   </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br>
              <a:rPr lang="en-US" cap="none" dirty="0">
                <a:solidFill>
                  <a:schemeClr val="accent4">
                    <a:lumMod val="50000"/>
                  </a:schemeClr>
                </a:solidFill>
              </a:rPr>
            </a:br>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cap="none" dirty="0">
                <a:solidFill>
                  <a:schemeClr val="accent4">
                    <a:lumMod val="50000"/>
                  </a:schemeClr>
                </a:solidFill>
              </a:rPr>
              <a:t>He shall shatter the chains that bind you</a:t>
            </a:r>
            <a:br>
              <a:rPr lang="en-US" cap="none" dirty="0">
                <a:solidFill>
                  <a:schemeClr val="accent4">
                    <a:lumMod val="50000"/>
                  </a:schemeClr>
                </a:solidFill>
              </a:rPr>
            </a:br>
            <a:r>
              <a:rPr lang="en-US" cap="none" dirty="0">
                <a:solidFill>
                  <a:schemeClr val="accent4">
                    <a:lumMod val="50000"/>
                  </a:schemeClr>
                </a:solidFill>
              </a:rPr>
              <a:t>Set you free among the clouds</a:t>
            </a:r>
            <a:br>
              <a:rPr lang="en-US" cap="none" dirty="0">
                <a:solidFill>
                  <a:schemeClr val="accent4">
                    <a:lumMod val="50000"/>
                  </a:schemeClr>
                </a:solidFill>
              </a:rPr>
            </a:br>
            <a:r>
              <a:rPr lang="en-US" cap="none" dirty="0">
                <a:solidFill>
                  <a:schemeClr val="accent4">
                    <a:lumMod val="50000"/>
                  </a:schemeClr>
                </a:solidFill>
              </a:rPr>
              <a:t>Sin shall no more hold you,</a:t>
            </a:r>
            <a:br>
              <a:rPr lang="en-US" cap="none" dirty="0">
                <a:solidFill>
                  <a:schemeClr val="accent4">
                    <a:lumMod val="50000"/>
                  </a:schemeClr>
                </a:solidFill>
              </a:rPr>
            </a:br>
            <a:r>
              <a:rPr lang="en-US" cap="none" dirty="0">
                <a:solidFill>
                  <a:schemeClr val="accent4">
                    <a:lumMod val="50000"/>
                  </a:schemeClr>
                </a:solidFill>
              </a:rPr>
              <a:t>For He is God, not man</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fontScale="90000"/>
          </a:bodyPr>
          <a:lstStyle/>
          <a:p>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br>
              <a:rPr lang="en-US" cap="none" dirty="0">
                <a:solidFill>
                  <a:schemeClr val="accent4">
                    <a:lumMod val="50000"/>
                  </a:schemeClr>
                </a:solidFill>
              </a:rPr>
            </a:br>
            <a:r>
              <a:rPr lang="en-US" cap="none" dirty="0">
                <a:solidFill>
                  <a:schemeClr val="accent4">
                    <a:lumMod val="50000"/>
                  </a:schemeClr>
                </a:solidFill>
              </a:rPr>
              <a:t>Happy is the man who loves the Lord</a:t>
            </a:r>
            <a:br>
              <a:rPr lang="en-US" cap="none" dirty="0">
                <a:solidFill>
                  <a:schemeClr val="accent4">
                    <a:lumMod val="50000"/>
                  </a:schemeClr>
                </a:solidFill>
              </a:rPr>
            </a:br>
            <a:r>
              <a:rPr lang="en-US" cap="none" dirty="0">
                <a:solidFill>
                  <a:schemeClr val="accent4">
                    <a:lumMod val="50000"/>
                  </a:schemeClr>
                </a:solidFill>
              </a:rPr>
              <a:t>Happy is the man who walks in His way</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85800"/>
            <a:ext cx="8229600" cy="5486400"/>
          </a:xfrm>
        </p:spPr>
        <p:txBody>
          <a:bodyPr>
            <a:normAutofit/>
          </a:bodyPr>
          <a:lstStyle/>
          <a:p>
            <a:r>
              <a:rPr lang="en-US" dirty="0">
                <a:solidFill>
                  <a:schemeClr val="accent4">
                    <a:lumMod val="50000"/>
                  </a:schemeClr>
                </a:solidFill>
              </a:rPr>
              <a:t>End</a:t>
            </a:r>
            <a:br>
              <a:rPr lang="en-US" dirty="0">
                <a:solidFill>
                  <a:schemeClr val="accent4">
                    <a:lumMod val="50000"/>
                  </a:schemeClr>
                </a:solidFill>
              </a:rPr>
            </a:br>
            <a:br>
              <a:rPr lang="en-US" dirty="0">
                <a:solidFill>
                  <a:schemeClr val="accent4">
                    <a:lumMod val="50000"/>
                  </a:schemeClr>
                </a:solidFill>
              </a:rPr>
            </a:br>
            <a:br>
              <a:rPr lang="en-US" dirty="0">
                <a:solidFill>
                  <a:schemeClr val="accent4">
                    <a:lumMod val="50000"/>
                  </a:schemeClr>
                </a:solidFill>
              </a:rPr>
            </a:br>
            <a:br>
              <a:rPr lang="en-US" sz="3200" dirty="0">
                <a:solidFill>
                  <a:schemeClr val="accent4">
                    <a:lumMod val="50000"/>
                  </a:schemeClr>
                </a:solidFill>
              </a:rPr>
            </a:br>
            <a:r>
              <a:rPr lang="en-US" sz="3200" dirty="0">
                <a:solidFill>
                  <a:schemeClr val="accent4">
                    <a:lumMod val="50000"/>
                  </a:schemeClr>
                </a:solidFill>
              </a:rPr>
              <a:t>For song chords, visit</a:t>
            </a:r>
            <a:br>
              <a:rPr lang="en-US" sz="3200" dirty="0">
                <a:solidFill>
                  <a:schemeClr val="accent4">
                    <a:lumMod val="50000"/>
                  </a:schemeClr>
                </a:solidFill>
              </a:rPr>
            </a:br>
            <a:r>
              <a:rPr lang="en-US" sz="3200" dirty="0">
                <a:solidFill>
                  <a:schemeClr val="accent4">
                    <a:lumMod val="50000"/>
                  </a:schemeClr>
                </a:solidFill>
              </a:rPr>
              <a:t>www.chipstenoso.com</a:t>
            </a:r>
            <a:endParaRPr lang="en-US" dirty="0">
              <a:solidFill>
                <a:schemeClr val="accent4">
                  <a:lumMod val="5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TotalTime>
  <Words>258</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Verdana</vt:lpstr>
      <vt:lpstr>Wingdings</vt:lpstr>
      <vt:lpstr>Wingdings 2</vt:lpstr>
      <vt:lpstr>Wingdings 3</vt:lpstr>
      <vt:lpstr>Apex</vt:lpstr>
      <vt:lpstr>HAPPY IS THE MAN</vt:lpstr>
      <vt:lpstr>Happy is the man who loves the Lord Happy is the man who walks in His way Happy is the man who loves the Lord Happy is the man who walks in His way</vt:lpstr>
      <vt:lpstr>On the upright the Lord shall shine Like a  lamp to light the dark He will be slow to anger For He is God, not man </vt:lpstr>
      <vt:lpstr>Happy is the man who loves the Lord Happy is the man who walks in His way Happy is the man who loves the Lord Happy is the man who walks in His way</vt:lpstr>
      <vt:lpstr>And the Lord shall be His refuge Like a stronghold from the foe. He shall raise the lowly, The proud He shall make low   </vt:lpstr>
      <vt:lpstr>Happy is the man who loves the Lord Happy is the man who walks in His way Happy is the man who loves the Lord Happy is the man who walks in His way</vt:lpstr>
      <vt:lpstr>He shall shatter the chains that bind you Set you free among the clouds Sin shall no more hold you, For He is God, not man</vt:lpstr>
      <vt:lpstr>Happy is the man who loves the Lord Happy is the man who walks in His way Happy is the man who loves the Lord Happy is the man who walks in His way</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83</cp:revision>
  <dcterms:created xsi:type="dcterms:W3CDTF">2013-08-06T21:21:49Z</dcterms:created>
  <dcterms:modified xsi:type="dcterms:W3CDTF">2023-09-23T22:14:51Z</dcterms:modified>
</cp:coreProperties>
</file>