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HEAVEN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died on the cross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My life you saved at all cost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showed me the 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Now I offer myself to You I want to be with You evermore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Lord, I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be in heaven with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Right by your side I’ll stay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Worshipping You all day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live and die for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Anything I will do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heaven is here in my heart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died on the cross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My life you saved at all cost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showed me the 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Now I offer myself to You I want to be with You evermore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Lord, I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be in heaven with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Right by your side I’ll stay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Worshipping You all day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live and die for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Anything I will do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heaven is here in my heart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(CODA)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Heaven is here (echo)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Heaven is here (echo)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heaven is here in my heart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(3X)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867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Lord, I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wanna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be in heaven with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Right by your side I’ll stay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Worshipping You all day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will live and die for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Anything I will do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heaven is here in my heart(2X)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244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HEAVEN</vt:lpstr>
      <vt:lpstr>You died on the cross My life you saved at all cost You showed me the way Now I offer myself to You I want to be with You evermore</vt:lpstr>
      <vt:lpstr>Lord, I wanna be in heaven with You Right by your side I’ll stay Worshipping You all day I will live and die for You Anything I will do For heaven is here in my heart</vt:lpstr>
      <vt:lpstr>You died on the cross My life you saved at all cost You showed me the way Now I offer myself to You I want to be with You evermore</vt:lpstr>
      <vt:lpstr>Lord, I wanna be in heaven with You Right by your side I’ll stay Worshipping You all day I will live and die for You Anything I will do For heaven is here in my heart </vt:lpstr>
      <vt:lpstr>(CODA) Heaven is here (echo) Heaven is here (echo) For heaven is here in my heart (3X) </vt:lpstr>
      <vt:lpstr>Lord, I wanna be in heaven with You Right by your side I’ll stay Worshipping You all day I will live and die for You Anything I will do For heaven is here in my heart(2X)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85</cp:revision>
  <dcterms:created xsi:type="dcterms:W3CDTF">2013-08-06T21:21:49Z</dcterms:created>
  <dcterms:modified xsi:type="dcterms:W3CDTF">2023-09-23T22:17:01Z</dcterms:modified>
</cp:coreProperties>
</file>