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HERE I AM LORD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am, Lord, 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Is it I Lord?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have  heard You calling in the night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go, Lord, if You lead 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  hold Your people in my heart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I, the Lord of sea and sky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have heard my people cry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who dwell in dark and sin,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My hand will save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who made the stars of night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make their darkness bright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Who will bear My light to  them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Whom shall I send?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am, Lord, 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Is it I Lord?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have  heard You calling in the night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go, Lord, if You lead 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  hold Your people in my heart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I, the Lord of snow and rain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have borne my people’s pain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have wept for love of  them,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They turn away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break their hearts of stone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Give them hearts for love alone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speak My word to  them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Whom shall I send?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am, Lord, 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Is it I Lord?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have  heard You calling in the night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go, Lord, if You lead 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  hold Your people in my heart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I, the Lord of wind and flame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tend the poor and lame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set a feast for them,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My hand will save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Finest bread I will provide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Till their hearts be satisfied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give My life to  them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Whom shall I send?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311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HERE I AM LORD</vt:lpstr>
      <vt:lpstr>I, the Lord of sea and sky I have heard my people cry All who dwell in dark and sin, My hand will save</vt:lpstr>
      <vt:lpstr>I who made the stars of night I will make their darkness bright Who will bear My light to  them Whom shall I send?</vt:lpstr>
      <vt:lpstr>Here I am, Lord,  Is it I Lord? I have  heard You calling in the night I will go, Lord, if You lead me I will  hold Your people in my heart</vt:lpstr>
      <vt:lpstr>I, the Lord of snow and rain I have borne my people’s pain I have wept for love of  them, They turn away</vt:lpstr>
      <vt:lpstr>I will break their hearts of stone Give them hearts for love alone I will speak My word to  them Whom shall I send?</vt:lpstr>
      <vt:lpstr>Here I am, Lord,  Is it I Lord? I have  heard You calling in the night I will go, Lord, if You lead me I will  hold Your people in my heart</vt:lpstr>
      <vt:lpstr>I, the Lord of wind and flame I will tend the poor and lame I will set a feast for them, My hand will save</vt:lpstr>
      <vt:lpstr>Finest bread I will provide Till their hearts be satisfied I will give My life to  them Whom shall I send?</vt:lpstr>
      <vt:lpstr>Here I am, Lord,  Is it I Lord? I have  heard You calling in the night I will go, Lord, if You lead me I will  hold Your people in my heart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88</cp:revision>
  <dcterms:created xsi:type="dcterms:W3CDTF">2013-08-06T21:21:49Z</dcterms:created>
  <dcterms:modified xsi:type="dcterms:W3CDTF">2023-09-23T22:17:30Z</dcterms:modified>
</cp:coreProperties>
</file>