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HERE I AM TO WORSHIP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Light of the world You stepped down into darkness,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Opened my eyes let me see.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267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Beauty that make this heart adore You,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Hope of a life spent with You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worship,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bow down,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say that You’re my God.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You’re all together lovely,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together worthy,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together wonderful to me.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King of all days all so highly exalted,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Glorious in heaven above.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Hungry You came to the earth You created,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for the sake became poor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worship,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bow down,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say that You’re my God.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You’re all together lovely,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together worthy,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together wonderful to me.(2X)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(BRIDGE)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I’ll never know how much it costs, to see my sin upon that cross.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(3X)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worship,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bow down,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I am to say that You’re my God.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You’re all together lovely,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together worthy,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together wonderful to me.(2X)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245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HERE I AM TO WORSHIP</vt:lpstr>
      <vt:lpstr>Light of the world You stepped down into darkness, Opened my eyes let me see.</vt:lpstr>
      <vt:lpstr> Beauty that make this heart adore You, Hope of a life spent with You</vt:lpstr>
      <vt:lpstr>Here I am to worship, Here I am to bow down, Here I am to say that You’re my God. You’re all together lovely, All together worthy, All together wonderful to me.</vt:lpstr>
      <vt:lpstr>King of all days all so highly exalted, Glorious in heaven above. Hungry You came to the earth You created, All for the sake became poor</vt:lpstr>
      <vt:lpstr>Here I am to worship, Here I am to bow down, Here I am to say that You’re my God. You’re all together lovely, All together worthy, All together wonderful to me.(2X)</vt:lpstr>
      <vt:lpstr>(BRIDGE) I’ll never know how much it costs, to see my sin upon that cross. (3X)</vt:lpstr>
      <vt:lpstr>Here I am to worship, Here I am to bow down, Here I am to say that You’re my God. You’re all together lovely, All together worthy, All together wonderful to me.(2X)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89</cp:revision>
  <dcterms:created xsi:type="dcterms:W3CDTF">2013-08-06T21:21:49Z</dcterms:created>
  <dcterms:modified xsi:type="dcterms:W3CDTF">2023-09-23T22:17:46Z</dcterms:modified>
</cp:coreProperties>
</file>