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HOLY, MIGHTY, EVERLASTING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For song chords, visit</a:t>
            </a:r>
            <a:br>
              <a:rPr lang="en-US" sz="36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Holy, mighty everlasting King and Lord of all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Holy, mighty, everlasting King and </a:t>
            </a:r>
            <a:r>
              <a:rPr lang="en-US" cap="none" dirty="0" err="1">
                <a:solidFill>
                  <a:schemeClr val="accent6">
                    <a:lumMod val="50000"/>
                  </a:schemeClr>
                </a:solidFill>
              </a:rPr>
              <a:t>sov’reign</a:t>
            </a: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God!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228600"/>
            <a:ext cx="8229600" cy="6477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Great is Your name, and glorious Your deeds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Fearful are Your wonders!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Mighty  to save judge of the earth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Ruler of the nations  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Holy, mighty everlasting King and Lord of all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Holy, mighty, everlasting King and </a:t>
            </a:r>
            <a:r>
              <a:rPr lang="en-US" cap="none" dirty="0" err="1">
                <a:solidFill>
                  <a:schemeClr val="accent6">
                    <a:lumMod val="50000"/>
                  </a:schemeClr>
                </a:solidFill>
              </a:rPr>
              <a:t>sov’reign</a:t>
            </a: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God!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Bring forth Your praise, You heavenly hosts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Worship Him rejoicing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Princes and kings fall at His throne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Magnify His splendor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Holy, mighty everlasting King and Lord of all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Holy, mighty, everlasting King and </a:t>
            </a:r>
            <a:r>
              <a:rPr lang="en-US" cap="none" dirty="0" err="1">
                <a:solidFill>
                  <a:schemeClr val="accent6">
                    <a:lumMod val="50000"/>
                  </a:schemeClr>
                </a:solidFill>
              </a:rPr>
              <a:t>sov’reign</a:t>
            </a: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God!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838200"/>
            <a:ext cx="8229600" cy="48768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Haste to His courts, You saints of our God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Serve Him with great gladness!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Lift up Your voice, honor His name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Bless the Lord of glory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Holy, mighty everlasting King and Lord of all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Holy, mighty, everlasting King and </a:t>
            </a:r>
            <a:r>
              <a:rPr lang="en-US" cap="none" dirty="0" err="1">
                <a:solidFill>
                  <a:schemeClr val="accent6">
                    <a:lumMod val="50000"/>
                  </a:schemeClr>
                </a:solidFill>
              </a:rPr>
              <a:t>sov’reign</a:t>
            </a: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God!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8229600" cy="4114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Holy, mighty everlasting King and Lord of all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 err="1">
                <a:solidFill>
                  <a:schemeClr val="accent6">
                    <a:lumMod val="50000"/>
                  </a:schemeClr>
                </a:solidFill>
              </a:rPr>
              <a:t>sov’reign</a:t>
            </a: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God!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202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Verdana</vt:lpstr>
      <vt:lpstr>Wingdings</vt:lpstr>
      <vt:lpstr>Wingdings 2</vt:lpstr>
      <vt:lpstr>Wingdings 3</vt:lpstr>
      <vt:lpstr>Apex</vt:lpstr>
      <vt:lpstr>HOLY, MIGHTY, EVERLASTING</vt:lpstr>
      <vt:lpstr>Holy, mighty everlasting King and Lord of all Holy, mighty, everlasting King and sov’reign God!</vt:lpstr>
      <vt:lpstr>Great is Your name, and glorious Your deeds Fearful are Your wonders! Mighty  to save judge of the earth Ruler of the nations  </vt:lpstr>
      <vt:lpstr>Holy, mighty everlasting King and Lord of all Holy, mighty, everlasting King and sov’reign God!</vt:lpstr>
      <vt:lpstr>Bring forth Your praise, You heavenly hosts Worship Him rejoicing Princes and kings fall at His throne Magnify His splendor</vt:lpstr>
      <vt:lpstr>Holy, mighty everlasting King and Lord of all Holy, mighty, everlasting King and sov’reign God!</vt:lpstr>
      <vt:lpstr>Haste to His courts, You saints of our God Serve Him with great gladness! Lift up Your voice, honor His name Bless the Lord of glory</vt:lpstr>
      <vt:lpstr>Holy, mighty everlasting King and Lord of all Holy, mighty, everlasting King and sov’reign God!</vt:lpstr>
      <vt:lpstr>(ENDING) Holy, mighty everlasting King and Lord of all sov’reign God!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92</cp:revision>
  <dcterms:created xsi:type="dcterms:W3CDTF">2013-08-06T21:21:49Z</dcterms:created>
  <dcterms:modified xsi:type="dcterms:W3CDTF">2023-09-23T22:18:07Z</dcterms:modified>
</cp:coreProperties>
</file>