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32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371600"/>
            <a:ext cx="8229600" cy="18288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HOSANNA</a:t>
            </a:r>
          </a:p>
        </p:txBody>
      </p:sp>
    </p:spTree>
  </p:cSld>
  <p:clrMapOvr>
    <a:masterClrMapping/>
  </p:clrMapOvr>
  <p:transition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5181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(ENDING)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Be exalted O Lord our God.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Glory to the King of kings!</a:t>
            </a:r>
          </a:p>
        </p:txBody>
      </p:sp>
    </p:spTree>
  </p:cSld>
  <p:clrMapOvr>
    <a:masterClrMapping/>
  </p:clrMapOvr>
  <p:transition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End</a:t>
            </a:r>
            <a:br>
              <a:rPr lang="en-US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en-US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For song chords, visit</a:t>
            </a:r>
            <a:br>
              <a:rPr lang="en-US" sz="3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www.chipstenoso.com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371600"/>
            <a:ext cx="8229600" cy="32004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Hosanna, Hosanna, Hosanna in the highest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Hosanna, Hosanna, Hosanna in the highest</a:t>
            </a: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2484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Lord, we lift up Your name,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 With hearts full of praise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Be exalted O Lord our God.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Hosanna in the highest!</a:t>
            </a: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4648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Glory, glory, glory to the King of kings!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Glory, glory, glory to the King of kings!</a:t>
            </a: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324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Lord, we lift up Your name,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 With hearts full of praise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Be exalted O Lord our God.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Glory to the King of kings!</a:t>
            </a: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371600"/>
            <a:ext cx="8229600" cy="32004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Hosanna, Hosanna, Hosanna in the highest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Hosanna, Hosanna, Hosanna in the highest</a:t>
            </a:r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2484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Lord, we lift up Your name,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 With hearts full of praise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Be exalted O Lord our God.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Hosanna in the highest!</a:t>
            </a:r>
          </a:p>
        </p:txBody>
      </p:sp>
    </p:spTree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4648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Glory, glory, glory to the King of kings!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Glory, glory, glory to the King of kings!</a:t>
            </a:r>
          </a:p>
        </p:txBody>
      </p:sp>
    </p:spTree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324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Lord, we lift up Your name,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 With hearts full of praise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Be exalted O Lord our God.</a:t>
            </a:r>
            <a:br>
              <a:rPr lang="en-US" cap="none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6">
                    <a:lumMod val="50000"/>
                  </a:schemeClr>
                </a:solidFill>
              </a:rPr>
              <a:t>Glory to the King of kings!</a:t>
            </a: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666</TotalTime>
  <Words>236</Words>
  <Application>Microsoft Office PowerPoint</Application>
  <PresentationFormat>Widescreen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Verdana</vt:lpstr>
      <vt:lpstr>Wingdings</vt:lpstr>
      <vt:lpstr>Wingdings 2</vt:lpstr>
      <vt:lpstr>Wingdings 3</vt:lpstr>
      <vt:lpstr>Apex</vt:lpstr>
      <vt:lpstr>HOSANNA</vt:lpstr>
      <vt:lpstr>Hosanna, Hosanna, Hosanna in the highest Hosanna, Hosanna, Hosanna in the highest</vt:lpstr>
      <vt:lpstr>Lord, we lift up Your name,  With hearts full of praise Be exalted O Lord our God. Hosanna in the highest!</vt:lpstr>
      <vt:lpstr>Glory, glory, glory to the King of kings! Glory, glory, glory to the King of kings!</vt:lpstr>
      <vt:lpstr>Lord, we lift up Your name,  With hearts full of praise Be exalted O Lord our God. Glory to the King of kings!</vt:lpstr>
      <vt:lpstr>Hosanna, Hosanna, Hosanna in the highest Hosanna, Hosanna, Hosanna in the highest</vt:lpstr>
      <vt:lpstr>Lord, we lift up Your name,  With hearts full of praise Be exalted O Lord our God. Hosanna in the highest!</vt:lpstr>
      <vt:lpstr>Glory, glory, glory to the King of kings! Glory, glory, glory to the King of kings!</vt:lpstr>
      <vt:lpstr>Lord, we lift up Your name,  With hearts full of praise Be exalted O Lord our God. Glory to the King of kings!</vt:lpstr>
      <vt:lpstr>(ENDING) Be exalted O Lord our God. Glory to the King of kings!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94</cp:revision>
  <dcterms:created xsi:type="dcterms:W3CDTF">2013-08-06T21:21:49Z</dcterms:created>
  <dcterms:modified xsi:type="dcterms:W3CDTF">2023-09-23T22:19:25Z</dcterms:modified>
</cp:coreProperties>
</file>