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32" y="2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9/23/2023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9/23/2023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828800"/>
          </a:xfrm>
        </p:spPr>
        <p:txBody>
          <a:bodyPr/>
          <a:lstStyle/>
          <a:p>
            <a:r>
              <a:rPr lang="en-US" dirty="0">
                <a:solidFill>
                  <a:schemeClr val="accent6">
                    <a:lumMod val="50000"/>
                  </a:schemeClr>
                </a:solidFill>
              </a:rPr>
              <a:t>I AM THE BREAD OF LIFE</a:t>
            </a:r>
          </a:p>
        </p:txBody>
      </p:sp>
    </p:spTree>
  </p:cSld>
  <p:clrMapOvr>
    <a:masterClrMapping/>
  </p:clrMapOvr>
  <p:transition>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029200"/>
          </a:xfrm>
        </p:spPr>
        <p:txBody>
          <a:bodyPr>
            <a:normAutofit/>
          </a:bodyPr>
          <a:lstStyle/>
          <a:p>
            <a:r>
              <a:rPr lang="en-US" cap="none" dirty="0">
                <a:solidFill>
                  <a:schemeClr val="accent6">
                    <a:lumMod val="50000"/>
                  </a:schemeClr>
                </a:solidFill>
              </a:rPr>
              <a:t>Yes, Lord I believe, That You are the Christ</a:t>
            </a:r>
            <a:br>
              <a:rPr lang="en-US" cap="none" dirty="0">
                <a:solidFill>
                  <a:schemeClr val="accent6">
                    <a:lumMod val="50000"/>
                  </a:schemeClr>
                </a:solidFill>
              </a:rPr>
            </a:br>
            <a:r>
              <a:rPr lang="en-US" cap="none" dirty="0">
                <a:solidFill>
                  <a:schemeClr val="accent6">
                    <a:lumMod val="50000"/>
                  </a:schemeClr>
                </a:solidFill>
              </a:rPr>
              <a:t>The  son of God</a:t>
            </a:r>
            <a:br>
              <a:rPr lang="en-US" cap="none" dirty="0">
                <a:solidFill>
                  <a:schemeClr val="accent6">
                    <a:lumMod val="50000"/>
                  </a:schemeClr>
                </a:solidFill>
              </a:rPr>
            </a:br>
            <a:r>
              <a:rPr lang="en-US" cap="none" dirty="0">
                <a:solidFill>
                  <a:schemeClr val="accent6">
                    <a:lumMod val="50000"/>
                  </a:schemeClr>
                </a:solidFill>
              </a:rPr>
              <a:t>Who has come into the world     </a:t>
            </a:r>
          </a:p>
        </p:txBody>
      </p:sp>
    </p:spTree>
  </p:cSld>
  <p:clrMapOvr>
    <a:masterClrMapping/>
  </p:clrMapOvr>
  <p:transition>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219200"/>
            <a:ext cx="8229600" cy="3733800"/>
          </a:xfrm>
        </p:spPr>
        <p:txBody>
          <a:bodyPr>
            <a:normAutofit/>
          </a:bodyPr>
          <a:lstStyle/>
          <a:p>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On the last day</a:t>
            </a:r>
          </a:p>
        </p:txBody>
      </p:sp>
    </p:spTree>
  </p:cSld>
  <p:clrMapOvr>
    <a:masterClrMapping/>
  </p:clrMapOvr>
  <p:transition>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219200"/>
            <a:ext cx="8229600" cy="4419600"/>
          </a:xfrm>
        </p:spPr>
        <p:txBody>
          <a:bodyPr>
            <a:normAutofit/>
          </a:bodyPr>
          <a:lstStyle/>
          <a:p>
            <a:r>
              <a:rPr lang="en-US" dirty="0">
                <a:solidFill>
                  <a:schemeClr val="accent3">
                    <a:lumMod val="75000"/>
                  </a:schemeClr>
                </a:solidFill>
              </a:rPr>
              <a:t>End</a:t>
            </a:r>
            <a:br>
              <a:rPr lang="en-US" dirty="0">
                <a:solidFill>
                  <a:schemeClr val="accent3">
                    <a:lumMod val="75000"/>
                  </a:schemeClr>
                </a:solidFill>
              </a:rPr>
            </a:br>
            <a:br>
              <a:rPr lang="en-US" dirty="0">
                <a:solidFill>
                  <a:schemeClr val="accent3">
                    <a:lumMod val="75000"/>
                  </a:schemeClr>
                </a:solidFill>
              </a:rPr>
            </a:br>
            <a:br>
              <a:rPr lang="en-US" dirty="0">
                <a:solidFill>
                  <a:schemeClr val="accent3">
                    <a:lumMod val="75000"/>
                  </a:schemeClr>
                </a:solidFill>
              </a:rPr>
            </a:br>
            <a:br>
              <a:rPr lang="en-US" dirty="0">
                <a:solidFill>
                  <a:schemeClr val="accent3">
                    <a:lumMod val="75000"/>
                  </a:schemeClr>
                </a:solidFill>
              </a:rPr>
            </a:br>
            <a:r>
              <a:rPr lang="en-US" sz="3600" dirty="0">
                <a:solidFill>
                  <a:schemeClr val="accent3">
                    <a:lumMod val="75000"/>
                  </a:schemeClr>
                </a:solidFill>
              </a:rPr>
              <a:t>For song chords, visit</a:t>
            </a:r>
            <a:br>
              <a:rPr lang="en-US" sz="3600" dirty="0">
                <a:solidFill>
                  <a:schemeClr val="accent3">
                    <a:lumMod val="75000"/>
                  </a:schemeClr>
                </a:solidFill>
              </a:rPr>
            </a:br>
            <a:r>
              <a:rPr lang="en-US" sz="3600" dirty="0">
                <a:solidFill>
                  <a:schemeClr val="accent3">
                    <a:lumMod val="75000"/>
                  </a:schemeClr>
                </a:solidFill>
              </a:rPr>
              <a:t>www.chipstenoso.com</a:t>
            </a:r>
            <a:endParaRPr lang="en-US" dirty="0">
              <a:solidFill>
                <a:schemeClr val="accent3">
                  <a:lumMod val="75000"/>
                </a:schemeClr>
              </a:solidFill>
            </a:endParaRP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629400"/>
          </a:xfrm>
        </p:spPr>
        <p:txBody>
          <a:bodyPr>
            <a:normAutofit/>
          </a:bodyPr>
          <a:lstStyle/>
          <a:p>
            <a:r>
              <a:rPr lang="en-US" cap="none" dirty="0">
                <a:solidFill>
                  <a:schemeClr val="accent6">
                    <a:lumMod val="50000"/>
                  </a:schemeClr>
                </a:solidFill>
              </a:rPr>
              <a:t>I am the bread of life.</a:t>
            </a:r>
            <a:br>
              <a:rPr lang="en-US" cap="none" dirty="0">
                <a:solidFill>
                  <a:schemeClr val="accent6">
                    <a:lumMod val="50000"/>
                  </a:schemeClr>
                </a:solidFill>
              </a:rPr>
            </a:br>
            <a:r>
              <a:rPr lang="en-US" cap="none" dirty="0">
                <a:solidFill>
                  <a:schemeClr val="accent6">
                    <a:lumMod val="50000"/>
                  </a:schemeClr>
                </a:solidFill>
              </a:rPr>
              <a:t>He who comes to me shall not hunger.</a:t>
            </a:r>
            <a:br>
              <a:rPr lang="en-US" cap="none" dirty="0">
                <a:solidFill>
                  <a:schemeClr val="accent6">
                    <a:lumMod val="50000"/>
                  </a:schemeClr>
                </a:solidFill>
              </a:rPr>
            </a:br>
            <a:r>
              <a:rPr lang="en-US" cap="none" dirty="0">
                <a:solidFill>
                  <a:schemeClr val="accent6">
                    <a:lumMod val="50000"/>
                  </a:schemeClr>
                </a:solidFill>
              </a:rPr>
              <a:t>He who believes in me shall not thirst.</a:t>
            </a:r>
            <a:br>
              <a:rPr lang="en-US" cap="none" dirty="0">
                <a:solidFill>
                  <a:schemeClr val="accent6">
                    <a:lumMod val="50000"/>
                  </a:schemeClr>
                </a:solidFill>
              </a:rPr>
            </a:br>
            <a:r>
              <a:rPr lang="en-US" cap="none" dirty="0">
                <a:solidFill>
                  <a:schemeClr val="accent6">
                    <a:lumMod val="50000"/>
                  </a:schemeClr>
                </a:solidFill>
              </a:rPr>
              <a:t>No man can come to me.</a:t>
            </a:r>
            <a:br>
              <a:rPr lang="en-US" cap="none" dirty="0">
                <a:solidFill>
                  <a:schemeClr val="accent6">
                    <a:lumMod val="50000"/>
                  </a:schemeClr>
                </a:solidFill>
              </a:rPr>
            </a:br>
            <a:r>
              <a:rPr lang="en-US" cap="none" dirty="0">
                <a:solidFill>
                  <a:schemeClr val="accent6">
                    <a:lumMod val="50000"/>
                  </a:schemeClr>
                </a:solidFill>
              </a:rPr>
              <a:t> Unless the Father draws Him</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219200"/>
            <a:ext cx="8229600" cy="3733800"/>
          </a:xfrm>
        </p:spPr>
        <p:txBody>
          <a:bodyPr>
            <a:normAutofit/>
          </a:bodyPr>
          <a:lstStyle/>
          <a:p>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On the last day</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6324600"/>
          </a:xfrm>
        </p:spPr>
        <p:txBody>
          <a:bodyPr>
            <a:normAutofit/>
          </a:bodyPr>
          <a:lstStyle/>
          <a:p>
            <a:r>
              <a:rPr lang="en-US" cap="none" dirty="0">
                <a:solidFill>
                  <a:schemeClr val="accent6">
                    <a:lumMod val="50000"/>
                  </a:schemeClr>
                </a:solidFill>
              </a:rPr>
              <a:t>The bread that I shall give</a:t>
            </a:r>
            <a:br>
              <a:rPr lang="en-US" cap="none" dirty="0">
                <a:solidFill>
                  <a:schemeClr val="accent6">
                    <a:lumMod val="50000"/>
                  </a:schemeClr>
                </a:solidFill>
              </a:rPr>
            </a:br>
            <a:r>
              <a:rPr lang="en-US" cap="none" dirty="0">
                <a:solidFill>
                  <a:schemeClr val="accent6">
                    <a:lumMod val="50000"/>
                  </a:schemeClr>
                </a:solidFill>
              </a:rPr>
              <a:t>Is my flesh for the life of the world</a:t>
            </a:r>
            <a:br>
              <a:rPr lang="en-US" cap="none" dirty="0">
                <a:solidFill>
                  <a:schemeClr val="accent6">
                    <a:lumMod val="50000"/>
                  </a:schemeClr>
                </a:solidFill>
              </a:rPr>
            </a:br>
            <a:r>
              <a:rPr lang="en-US" cap="none" dirty="0">
                <a:solidFill>
                  <a:schemeClr val="accent6">
                    <a:lumMod val="50000"/>
                  </a:schemeClr>
                </a:solidFill>
              </a:rPr>
              <a:t>And he who eats of this bread</a:t>
            </a:r>
            <a:br>
              <a:rPr lang="en-US" cap="none" dirty="0">
                <a:solidFill>
                  <a:schemeClr val="accent6">
                    <a:lumMod val="50000"/>
                  </a:schemeClr>
                </a:solidFill>
              </a:rPr>
            </a:br>
            <a:r>
              <a:rPr lang="en-US" cap="none" dirty="0">
                <a:solidFill>
                  <a:schemeClr val="accent6">
                    <a:lumMod val="50000"/>
                  </a:schemeClr>
                </a:solidFill>
              </a:rPr>
              <a:t>He shall live forever</a:t>
            </a:r>
            <a:br>
              <a:rPr lang="en-US" cap="none" dirty="0">
                <a:solidFill>
                  <a:schemeClr val="accent6">
                    <a:lumMod val="50000"/>
                  </a:schemeClr>
                </a:solidFill>
              </a:rPr>
            </a:br>
            <a:r>
              <a:rPr lang="en-US" cap="none" dirty="0">
                <a:solidFill>
                  <a:schemeClr val="accent6">
                    <a:lumMod val="50000"/>
                  </a:schemeClr>
                </a:solidFill>
              </a:rPr>
              <a:t>He shall live forever </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219200"/>
            <a:ext cx="8229600" cy="3733800"/>
          </a:xfrm>
        </p:spPr>
        <p:txBody>
          <a:bodyPr>
            <a:normAutofit/>
          </a:bodyPr>
          <a:lstStyle/>
          <a:p>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On the last day</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334000"/>
          </a:xfrm>
        </p:spPr>
        <p:txBody>
          <a:bodyPr>
            <a:normAutofit/>
          </a:bodyPr>
          <a:lstStyle/>
          <a:p>
            <a:r>
              <a:rPr lang="en-US" cap="none" dirty="0">
                <a:solidFill>
                  <a:schemeClr val="accent6">
                    <a:lumMod val="50000"/>
                  </a:schemeClr>
                </a:solidFill>
              </a:rPr>
              <a:t>Unless you eat the flesh of the Son of Man</a:t>
            </a:r>
            <a:br>
              <a:rPr lang="en-US" cap="none" dirty="0">
                <a:solidFill>
                  <a:schemeClr val="accent6">
                    <a:lumMod val="50000"/>
                  </a:schemeClr>
                </a:solidFill>
              </a:rPr>
            </a:br>
            <a:r>
              <a:rPr lang="en-US" cap="none" dirty="0">
                <a:solidFill>
                  <a:schemeClr val="accent6">
                    <a:lumMod val="50000"/>
                  </a:schemeClr>
                </a:solidFill>
              </a:rPr>
              <a:t>And drink of His blood And drink of His blood</a:t>
            </a:r>
            <a:br>
              <a:rPr lang="en-US" cap="none" dirty="0">
                <a:solidFill>
                  <a:schemeClr val="accent6">
                    <a:lumMod val="50000"/>
                  </a:schemeClr>
                </a:solidFill>
              </a:rPr>
            </a:br>
            <a:r>
              <a:rPr lang="en-US" cap="none" dirty="0">
                <a:solidFill>
                  <a:schemeClr val="accent6">
                    <a:lumMod val="50000"/>
                  </a:schemeClr>
                </a:solidFill>
              </a:rPr>
              <a:t>You shall not have life within you </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219200"/>
            <a:ext cx="8229600" cy="3733800"/>
          </a:xfrm>
        </p:spPr>
        <p:txBody>
          <a:bodyPr>
            <a:normAutofit/>
          </a:bodyPr>
          <a:lstStyle/>
          <a:p>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On the last day</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0"/>
            <a:ext cx="8229600" cy="5029200"/>
          </a:xfrm>
        </p:spPr>
        <p:txBody>
          <a:bodyPr>
            <a:normAutofit/>
          </a:bodyPr>
          <a:lstStyle/>
          <a:p>
            <a:r>
              <a:rPr lang="en-US" cap="none" dirty="0">
                <a:solidFill>
                  <a:schemeClr val="accent6">
                    <a:lumMod val="50000"/>
                  </a:schemeClr>
                </a:solidFill>
              </a:rPr>
              <a:t>I am the resurrection</a:t>
            </a:r>
            <a:br>
              <a:rPr lang="en-US" cap="none" dirty="0">
                <a:solidFill>
                  <a:schemeClr val="accent6">
                    <a:lumMod val="50000"/>
                  </a:schemeClr>
                </a:solidFill>
              </a:rPr>
            </a:br>
            <a:r>
              <a:rPr lang="en-US" cap="none" dirty="0">
                <a:solidFill>
                  <a:schemeClr val="accent6">
                    <a:lumMod val="50000"/>
                  </a:schemeClr>
                </a:solidFill>
              </a:rPr>
              <a:t>I am the life, He who believes in me  </a:t>
            </a:r>
            <a:br>
              <a:rPr lang="en-US" cap="none" dirty="0">
                <a:solidFill>
                  <a:schemeClr val="accent6">
                    <a:lumMod val="50000"/>
                  </a:schemeClr>
                </a:solidFill>
              </a:rPr>
            </a:br>
            <a:r>
              <a:rPr lang="en-US" cap="none" dirty="0">
                <a:solidFill>
                  <a:schemeClr val="accent6">
                    <a:lumMod val="50000"/>
                  </a:schemeClr>
                </a:solidFill>
              </a:rPr>
              <a:t>Even if he dies</a:t>
            </a:r>
            <a:br>
              <a:rPr lang="en-US" cap="none" dirty="0">
                <a:solidFill>
                  <a:schemeClr val="accent6">
                    <a:lumMod val="50000"/>
                  </a:schemeClr>
                </a:solidFill>
              </a:rPr>
            </a:br>
            <a:r>
              <a:rPr lang="en-US" cap="none" dirty="0">
                <a:solidFill>
                  <a:schemeClr val="accent6">
                    <a:lumMod val="50000"/>
                  </a:schemeClr>
                </a:solidFill>
              </a:rPr>
              <a:t>He shall live forever    </a:t>
            </a:r>
          </a:p>
        </p:txBody>
      </p:sp>
    </p:spTree>
  </p:cSld>
  <p:clrMapOvr>
    <a:masterClrMapping/>
  </p:clrMapOvr>
  <p:transition>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219200"/>
            <a:ext cx="8229600" cy="3733800"/>
          </a:xfrm>
        </p:spPr>
        <p:txBody>
          <a:bodyPr>
            <a:normAutofit/>
          </a:bodyPr>
          <a:lstStyle/>
          <a:p>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And I will raise him up</a:t>
            </a:r>
            <a:br>
              <a:rPr lang="en-US" cap="none" dirty="0">
                <a:solidFill>
                  <a:schemeClr val="accent6">
                    <a:lumMod val="50000"/>
                  </a:schemeClr>
                </a:solidFill>
              </a:rPr>
            </a:br>
            <a:r>
              <a:rPr lang="en-US" cap="none" dirty="0">
                <a:solidFill>
                  <a:schemeClr val="accent6">
                    <a:lumMod val="50000"/>
                  </a:schemeClr>
                </a:solidFill>
              </a:rPr>
              <a:t>On the last day</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870</TotalTime>
  <Words>300</Words>
  <Application>Microsoft Office PowerPoint</Application>
  <PresentationFormat>Widescreen</PresentationFormat>
  <Paragraphs>12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Verdana</vt:lpstr>
      <vt:lpstr>Wingdings</vt:lpstr>
      <vt:lpstr>Wingdings 2</vt:lpstr>
      <vt:lpstr>Wingdings 3</vt:lpstr>
      <vt:lpstr>Apex</vt:lpstr>
      <vt:lpstr>I AM THE BREAD OF LIFE</vt:lpstr>
      <vt:lpstr>I am the bread of life. He who comes to me shall not hunger. He who believes in me shall not thirst. No man can come to me.  Unless the Father draws Him</vt:lpstr>
      <vt:lpstr>And I will raise him up And I will raise him up And I will raise him up On the last day</vt:lpstr>
      <vt:lpstr>The bread that I shall give Is my flesh for the life of the world And he who eats of this bread He shall live forever He shall live forever </vt:lpstr>
      <vt:lpstr>And I will raise him up And I will raise him up And I will raise him up On the last day</vt:lpstr>
      <vt:lpstr>Unless you eat the flesh of the Son of Man And drink of His blood And drink of His blood You shall not have life within you </vt:lpstr>
      <vt:lpstr>And I will raise him up And I will raise him up And I will raise him up On the last day</vt:lpstr>
      <vt:lpstr>I am the resurrection I am the life, He who believes in me   Even if he dies He shall live forever    </vt:lpstr>
      <vt:lpstr>And I will raise him up And I will raise him up And I will raise him up On the last day</vt:lpstr>
      <vt:lpstr>Yes, Lord I believe, That You are the Christ The  son of God Who has come into the world     </vt:lpstr>
      <vt:lpstr>And I will raise him up And I will raise him up And I will raise him up On the last day</vt:lpstr>
      <vt:lpstr>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113</cp:revision>
  <dcterms:created xsi:type="dcterms:W3CDTF">2013-08-06T21:21:49Z</dcterms:created>
  <dcterms:modified xsi:type="dcterms:W3CDTF">2023-09-23T22:20:23Z</dcterms:modified>
</cp:coreProperties>
</file>