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 EXALT THEE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52400"/>
            <a:ext cx="8229600" cy="59436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For thou O Lord art high above all the earth;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Thou art exalted far above all Gods.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For thou O Lord art high above all the earth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Thou art exalted far above all Gods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52400"/>
            <a:ext cx="8229600" cy="3962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I exalt thee,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I exalt thee,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I exalt thee, O Lord!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52400"/>
            <a:ext cx="8229600" cy="59436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For thou O Lord art high above all the earth;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Thou art exalted far above all Gods.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For thou O Lord art high above all the earth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Thou art exalted far above all Gods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52400"/>
            <a:ext cx="8229600" cy="3962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I exalt thee,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I exalt thee,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I exalt thee, O Lord!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52400"/>
            <a:ext cx="8229600" cy="5943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End</a:t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For song chords, visit</a:t>
            </a:r>
            <a:br>
              <a:rPr lang="en-US" sz="32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www.chipstenoso.com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803</TotalTime>
  <Words>135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Verdana</vt:lpstr>
      <vt:lpstr>Wingdings</vt:lpstr>
      <vt:lpstr>Wingdings 2</vt:lpstr>
      <vt:lpstr>Wingdings 3</vt:lpstr>
      <vt:lpstr>Apex</vt:lpstr>
      <vt:lpstr>I EXALT THEE</vt:lpstr>
      <vt:lpstr>For thou O Lord art high above all the earth; Thou art exalted far above all Gods. For thou O Lord art high above all the earth Thou art exalted far above all Gods</vt:lpstr>
      <vt:lpstr>I exalt thee, I exalt thee, I exalt thee, O Lord!</vt:lpstr>
      <vt:lpstr>For thou O Lord art high above all the earth; Thou art exalted far above all Gods. For thou O Lord art high above all the earth Thou art exalted far above all Gods</vt:lpstr>
      <vt:lpstr>I exalt thee, I exalt thee, I exalt thee, O Lord! (2X)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107</cp:revision>
  <dcterms:created xsi:type="dcterms:W3CDTF">2013-08-06T21:21:49Z</dcterms:created>
  <dcterms:modified xsi:type="dcterms:W3CDTF">2023-09-23T22:20:55Z</dcterms:modified>
</cp:coreProperties>
</file>