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GIVE MY ALL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43434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Till the end of my days I give my all (2X)</a:t>
            </a:r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….to you.</a:t>
            </a:r>
          </a:p>
        </p:txBody>
      </p:sp>
    </p:spTree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49530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End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song chords, visit</a:t>
            </a:r>
            <a:b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www.chipstenoso.com</a:t>
            </a:r>
            <a:endParaRPr lang="en-US" cap="non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Bless my life, </a:t>
            </a:r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take away the shame.</a:t>
            </a:r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Allow me to experience, </a:t>
            </a:r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Your most amazing grace.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fill my heart, its empty and frail</a:t>
            </a:r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Make me whole again Lord, </a:t>
            </a:r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Mend my broken soul</a:t>
            </a:r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offer my life to You Lord</a:t>
            </a:r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 all my strength,</a:t>
            </a:r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 worship You</a:t>
            </a:r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54864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I give my all </a:t>
            </a:r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(take me as I am)</a:t>
            </a:r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I’m Yours, Oh God</a:t>
            </a:r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(lead me to Your arms)</a:t>
            </a:r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I give you praise</a:t>
            </a:r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(I rejoice in you)</a:t>
            </a:r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Till the end of my days I give my all 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4800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gave Your all, Unworthy as I am</a:t>
            </a:r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have died for me Lord</a:t>
            </a:r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now I am free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5486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Your the only reason, Why my heart leaps for joy.</a:t>
            </a:r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give You back the glory, </a:t>
            </a:r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Lord mold me and use me.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offer my life to You Lord</a:t>
            </a:r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 all my strength,</a:t>
            </a:r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 worship You</a:t>
            </a:r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54864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I give my all </a:t>
            </a:r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(take me as I am)</a:t>
            </a:r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I’m Yours, Oh God</a:t>
            </a:r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(lead me to Your arms)</a:t>
            </a:r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I give you praise</a:t>
            </a:r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(I rejoice in you)</a:t>
            </a:r>
            <a:b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Till the end of my days I give my all 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816</TotalTime>
  <Words>285</Words>
  <Application>Microsoft Office PowerPoint</Application>
  <PresentationFormat>Widescreen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Verdana</vt:lpstr>
      <vt:lpstr>Wingdings</vt:lpstr>
      <vt:lpstr>Wingdings 2</vt:lpstr>
      <vt:lpstr>Wingdings 3</vt:lpstr>
      <vt:lpstr>Apex</vt:lpstr>
      <vt:lpstr>I GIVE MY ALL</vt:lpstr>
      <vt:lpstr>Bless my life,  take away the shame. Allow me to experience,  Your most amazing grace.</vt:lpstr>
      <vt:lpstr>You fill my heart, its empty and frail Make me whole again Lord,  Mend my broken soul  </vt:lpstr>
      <vt:lpstr>I offer my life to You Lord With all my strength,  I worship You   </vt:lpstr>
      <vt:lpstr>And I give my all  (take me as I am) And I’m Yours, Oh God  (lead me to Your arms) And I give you praise  (I rejoice in you) Till the end of my days I give my all </vt:lpstr>
      <vt:lpstr>You gave Your all, Unworthy as I am You have died for me Lord And now I am free</vt:lpstr>
      <vt:lpstr>Your the only reason, Why my heart leaps for joy. I give You back the glory,  Lord mold me and use me.</vt:lpstr>
      <vt:lpstr>I offer my life to You Lord With all my strength,  I worship You   </vt:lpstr>
      <vt:lpstr>And I give my all  (take me as I am) And I’m Yours, Oh God  (lead me to Your arms) And I give you praise  (I rejoice in you) Till the end of my days I give my all </vt:lpstr>
      <vt:lpstr> Till the end of my days I give my all (2X) ….to you.</vt:lpstr>
      <vt:lpstr> 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109</cp:revision>
  <dcterms:created xsi:type="dcterms:W3CDTF">2013-08-06T21:21:49Z</dcterms:created>
  <dcterms:modified xsi:type="dcterms:W3CDTF">2023-09-23T22:21:14Z</dcterms:modified>
</cp:coreProperties>
</file>