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3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229600" cy="1828800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GIVE YOU MY HEART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914400"/>
            <a:ext cx="8229600" cy="3886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my desire, 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honor You. 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Lord with all my heart, I worship You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914400"/>
            <a:ext cx="8229600" cy="3886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 I have within me, 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give You praise.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All that I adore, 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Is in You.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181600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Lord I give You my heart, I give You my soul, 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live for You alone.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Every breath that I take. Every moment I'm awake.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Lord have Your way in me.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914400"/>
            <a:ext cx="8229600" cy="3886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my desire, 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honor You. 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Lord with all my heart, I worship You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914400"/>
            <a:ext cx="8229600" cy="3886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 I have within me, 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give You praise.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All that I adore, 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Is in You.</a:t>
            </a: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791200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Lord I give You my heart, I give You my soul, 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live for You alone.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Every breath that I take. Every moment I'm awake.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Lord have Your way in me.</a:t>
            </a:r>
            <a:b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(2X)</a:t>
            </a:r>
          </a:p>
        </p:txBody>
      </p:sp>
    </p:spTree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791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End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song chords, visit</a:t>
            </a:r>
            <a:b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www.chipstenoso.com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</TotalTime>
  <Words>197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Verdana</vt:lpstr>
      <vt:lpstr>Wingdings</vt:lpstr>
      <vt:lpstr>Wingdings 2</vt:lpstr>
      <vt:lpstr>Wingdings 3</vt:lpstr>
      <vt:lpstr>Apex</vt:lpstr>
      <vt:lpstr>I GIVE YOU MY HEART</vt:lpstr>
      <vt:lpstr>  This is my desire,  To honor You.  Lord with all my heart, I worship You</vt:lpstr>
      <vt:lpstr>All I have within me,  I give You praise.  All that I adore,  Is in You.</vt:lpstr>
      <vt:lpstr>Lord I give You my heart, I give You my soul,  I live for You alone. Every breath that I take. Every moment I'm awake. Lord have Your way in me.</vt:lpstr>
      <vt:lpstr>  This is my desire,  To honor You.  Lord with all my heart, I worship You</vt:lpstr>
      <vt:lpstr>All I have within me,  I give You praise.  All that I adore,  Is in You.</vt:lpstr>
      <vt:lpstr>Lord I give You my heart, I give You my soul,  I live for You alone. Every breath that I take. Every moment I'm awake. Lord have Your way in me. (2X)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110</cp:revision>
  <dcterms:created xsi:type="dcterms:W3CDTF">2013-08-06T21:21:49Z</dcterms:created>
  <dcterms:modified xsi:type="dcterms:W3CDTF">2023-09-23T22:21:39Z</dcterms:modified>
</cp:coreProperties>
</file>