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I WILL JOY IN YOU, </a:t>
            </a:r>
            <a:br>
              <a:rPr lang="en-US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MY GOD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5715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Though the fig tree blossom not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Nor fruit be on the vine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Though the fields produce no food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/>
              <a:t>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nd though the flock be lost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4800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I will joy, 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I will joy, 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I will joy in You my God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I will joy in Your salvation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5334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You set my feet upon high places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You make me run like a hind.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Oh Lord, be swift to answer, 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I will wait, I will abide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5715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Though the fig tree blossom not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Nor fruit be on the vine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Though the fields produce no food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/>
              <a:t>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nd though the flock be lost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4800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I will joy, 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I will joy, 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I will joy in You my God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I will joy in Your salvation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5334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You set my feet upon high places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You make me run like a hind.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Oh Lord, be swift to answer, 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I will wait, I will abide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5486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I will joy, 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I will joy, 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I will joy in You my God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I will joy in Your salvation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End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For song chords, visit</a:t>
            </a:r>
            <a:br>
              <a:rPr lang="en-US" sz="32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www.chipstenoso.com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882</TotalTime>
  <Words>223</Words>
  <Application>Microsoft Office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Verdana</vt:lpstr>
      <vt:lpstr>Wingdings</vt:lpstr>
      <vt:lpstr>Wingdings 2</vt:lpstr>
      <vt:lpstr>Wingdings 3</vt:lpstr>
      <vt:lpstr>Apex</vt:lpstr>
      <vt:lpstr>I WILL JOY IN YOU,  MY GOD</vt:lpstr>
      <vt:lpstr>Though the fig tree blossom not Nor fruit be on the vine Though the fields produce no food  And though the flock be lost</vt:lpstr>
      <vt:lpstr>I will joy,  I will joy,  I will joy in You my God I will joy in Your salvation</vt:lpstr>
      <vt:lpstr>You set my feet upon high places You make me run like a hind. Oh Lord, be swift to answer,  I will wait, I will abide</vt:lpstr>
      <vt:lpstr>Though the fig tree blossom not Nor fruit be on the vine Though the fields produce no food  And though the flock be lost</vt:lpstr>
      <vt:lpstr>I will joy,  I will joy,  I will joy in You my God I will joy in Your salvation</vt:lpstr>
      <vt:lpstr>You set my feet upon high places You make me run like a hind. Oh Lord, be swift to answer,  I will wait, I will abide</vt:lpstr>
      <vt:lpstr>I will joy,  I will joy,  I will joy in You my God I will joy in Your salvation (2X)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117</cp:revision>
  <dcterms:created xsi:type="dcterms:W3CDTF">2013-08-06T21:21:49Z</dcterms:created>
  <dcterms:modified xsi:type="dcterms:W3CDTF">2023-09-23T22:24:22Z</dcterms:modified>
</cp:coreProperties>
</file>