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 your light,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we see light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How priceless is Your steadfast love O Lord,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Far more than life itself.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In the shadow of Your wings shall all who seek,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Find refuge and help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i="1" cap="none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in You is the fountain of life,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 In your light,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see light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in You is the fountain of life,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In your light do we see light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-76200"/>
            <a:ext cx="8229600" cy="6705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Through the abundance of Your steadfast love,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come into Your holy place.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In the fear of You,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worship at Your throne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of mercy and grace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i="1" cap="none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in You is the fountain of life,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 In your light,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see light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in You is the fountain of life,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In your light do we see light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feast on the abundance of Your house,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As on the richest food. From the river of delights,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drink our fill of all that is good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i="1" cap="none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in You is the fountain of life,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 In your light,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We see light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For in You is the fountain of life,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In your light do we see light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237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In your light,  we see light</vt:lpstr>
      <vt:lpstr>How priceless is Your steadfast love O Lord, Far more than life itself. In the shadow of Your wings shall all who seek, Find refuge and help</vt:lpstr>
      <vt:lpstr> For in You is the fountain of life,  In your light,  We see light For in You is the fountain of life, In your light do we see light</vt:lpstr>
      <vt:lpstr>Through the abundance of Your steadfast love, We come into Your holy place. In the fear of You,  We worship at Your throne of mercy and grace</vt:lpstr>
      <vt:lpstr> For in You is the fountain of life,  In your light,  We see light For in You is the fountain of life, In your light do we see light</vt:lpstr>
      <vt:lpstr>We feast on the abundance of Your house, As on the richest food. From the river of delights, We drink our fill of all that is good</vt:lpstr>
      <vt:lpstr> For in You is the fountain of life,  In your light,  We see light For in You is the fountain of life, In your light do we see light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119</cp:revision>
  <dcterms:created xsi:type="dcterms:W3CDTF">2013-08-06T21:21:49Z</dcterms:created>
  <dcterms:modified xsi:type="dcterms:W3CDTF">2023-09-23T22:25:32Z</dcterms:modified>
</cp:coreProperties>
</file>