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ISAIAH 43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562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We are servants of the Lord,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we shall not be afraid,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For God is with us,  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He has made us for His glory  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2971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Yahweh, You have created me.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You have called me by name and I am Yours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791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Forever , I will sing of Your goodness,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 will walk now in freedom to the kingdom of glory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……to the kingdom of glory</a:t>
            </a: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End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www.chipstenoso.com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2971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Yahweh, You have created me.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You have called me by name and I am Yours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3962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Forever , I will sing of Your goodness,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 will walk now in freedom to the kingdom of glory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4648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When I walk to the sea,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My God will walk with me,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the rivers will not swallow me 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2971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Yahweh, You have created me.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You have called me by name and I am Yours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Though I walk through the fire,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 will not be scorched nor burned,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the flames will not harm me at all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2971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Yahweh, You have created me.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You have called me by name and I am Yours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4876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You call us Your people.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We are precious in the eyes of God,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 And You give nations in return for our lives.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2971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Yahweh, You have created me.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You have called me by name and I am Yours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</TotalTime>
  <Words>265</Words>
  <Application>Microsoft Office PowerPoint</Application>
  <PresentationFormat>Widescreen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Verdana</vt:lpstr>
      <vt:lpstr>Wingdings</vt:lpstr>
      <vt:lpstr>Wingdings 2</vt:lpstr>
      <vt:lpstr>Wingdings 3</vt:lpstr>
      <vt:lpstr>Apex</vt:lpstr>
      <vt:lpstr>ISAIAH 43</vt:lpstr>
      <vt:lpstr>Yahweh, You have created me. You have called me by name and I am Yours</vt:lpstr>
      <vt:lpstr>Forever , I will sing of Your goodness, I will walk now in freedom to the kingdom of glory</vt:lpstr>
      <vt:lpstr>When I walk to the sea, My God will walk with me, And the rivers will not swallow me </vt:lpstr>
      <vt:lpstr>Yahweh, You have created me. You have called me by name and I am Yours</vt:lpstr>
      <vt:lpstr>Though I walk through the fire, I will not be scorched nor burned, And the flames will not harm me at all</vt:lpstr>
      <vt:lpstr>Yahweh, You have created me. You have called me by name and I am Yours</vt:lpstr>
      <vt:lpstr>You call us Your people. We are precious in the eyes of God,  And You give nations in return for our lives.</vt:lpstr>
      <vt:lpstr>Yahweh, You have created me. You have called me by name and I am Yours</vt:lpstr>
      <vt:lpstr>We are servants of the Lord, And we shall not be afraid, For God is with us,   And He has made us for His glory  </vt:lpstr>
      <vt:lpstr>Yahweh, You have created me. You have called me by name and I am Yours</vt:lpstr>
      <vt:lpstr>Forever , I will sing of Your goodness, I will walk now in freedom to the kingdom of glory ……to the kingdom of glory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121</cp:revision>
  <dcterms:created xsi:type="dcterms:W3CDTF">2013-08-06T21:21:49Z</dcterms:created>
  <dcterms:modified xsi:type="dcterms:W3CDTF">2023-09-23T22:26:00Z</dcterms:modified>
</cp:coreProperties>
</file>