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ISAIAH 60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81000"/>
            <a:ext cx="8229600" cy="5943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Arise, shine out, 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For your light has come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The glory of Yahweh is rising on You.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Though night still covers the earth,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And darkness the peoples, </a:t>
            </a:r>
          </a:p>
        </p:txBody>
      </p:sp>
    </p:spTree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4572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Above You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Yahweh now rises; Above You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His glory appears,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Arise</a:t>
            </a:r>
          </a:p>
        </p:txBody>
      </p:sp>
    </p:spTree>
  </p:cSld>
  <p:clrMapOvr>
    <a:masterClrMapping/>
  </p:clrMapOvr>
  <p:transition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28600"/>
            <a:ext cx="8229600" cy="6019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No more will the sun gives You day light,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Nor moon light shine on You.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But Yahweh will be Your eternal light;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Your God will be Your splendor</a:t>
            </a:r>
          </a:p>
        </p:txBody>
      </p:sp>
    </p:spTree>
  </p:cSld>
  <p:clrMapOvr>
    <a:masterClrMapping/>
  </p:clrMapOvr>
  <p:transition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28600"/>
            <a:ext cx="8229600" cy="6019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Your sun will set no more,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Nor your moon wane,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But Yahweh will be Your eternal light,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And Your days of mourning will pass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from Your sight </a:t>
            </a:r>
          </a:p>
        </p:txBody>
      </p:sp>
    </p:spTree>
  </p:cSld>
  <p:clrMapOvr>
    <a:masterClrMapping/>
  </p:clrMapOvr>
  <p:transition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81000"/>
            <a:ext cx="8229600" cy="5943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Arise, shine out, 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For your light has come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The glory of Yahweh is rising on You.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Though night still covers the earth,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And darkness the peoples, </a:t>
            </a:r>
          </a:p>
        </p:txBody>
      </p:sp>
    </p:spTree>
  </p:cSld>
  <p:clrMapOvr>
    <a:masterClrMapping/>
  </p:clrMapOvr>
  <p:transition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4572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Above You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Yahweh now rises; Above You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His glory appears,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Arise……..</a:t>
            </a:r>
          </a:p>
        </p:txBody>
      </p:sp>
    </p:spTree>
  </p:cSld>
  <p:clrMapOvr>
    <a:masterClrMapping/>
  </p:clrMapOvr>
  <p:transition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81000"/>
            <a:ext cx="8229600" cy="5943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………shine out, 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For your light has come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The glory of Yahweh is rising on You.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Though night still covers the earth,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And darkness the peoples, </a:t>
            </a:r>
          </a:p>
        </p:txBody>
      </p:sp>
    </p:spTree>
  </p:cSld>
  <p:clrMapOvr>
    <a:masterClrMapping/>
  </p:clrMapOvr>
  <p:transition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4572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Above You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Yahweh now rises; Above You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His glory appears,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Arise</a:t>
            </a:r>
          </a:p>
        </p:txBody>
      </p:sp>
    </p:spTree>
  </p:cSld>
  <p:clrMapOvr>
    <a:masterClrMapping/>
  </p:clrMapOvr>
  <p:transition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457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End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For song chords, visit</a:t>
            </a:r>
            <a:br>
              <a:rPr lang="en-US" sz="32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www.chipstenoso.com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81000"/>
            <a:ext cx="8229600" cy="5943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Arise, shine out, 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For your light has come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The glory of Yahweh is rising on You.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Though night still covers the earth,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And darkness the peoples, 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4572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Above You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Yahweh now rises; Above You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His glory appears,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Arise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0"/>
            <a:ext cx="8229600" cy="6248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The nations come to Your light,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And kings to Your dawning brightness,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Singing the praise of Yahweh,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Bringing gold and incense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-152400"/>
            <a:ext cx="8229600" cy="6858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Lift up your eyes and look around You,</a:t>
            </a:r>
            <a:r>
              <a:rPr lang="en-US" dirty="0"/>
              <a:t> </a:t>
            </a:r>
            <a:br>
              <a:rPr lang="en-US" dirty="0"/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All are assembling and coming toward You, 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Your sons from far away and Your daughters,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Being tenderly carried this day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81000"/>
            <a:ext cx="8229600" cy="5943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Arise, shine out, 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For your light has come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The glory of Yahweh is rising on You.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Though night still covers the earth,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And darkness the peoples, 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4572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Above You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Yahweh now rises; Above You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His glory appears,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Arise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457200"/>
            <a:ext cx="8229600" cy="5867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They bring Your sons from far away,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And their silver and gold with them.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For the name of Yahweh,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Your God the holy one of Israel</a:t>
            </a: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-228600"/>
            <a:ext cx="8229600" cy="6858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No more shall violence be heard in Your country,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Nor devastation within Your frontiers.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You will call Your walls "salvation“,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And Your </a:t>
            </a:r>
            <a:r>
              <a:rPr lang="en-US" cap="none" dirty="0" err="1">
                <a:solidFill>
                  <a:schemeClr val="tx2">
                    <a:lumMod val="75000"/>
                  </a:schemeClr>
                </a:solidFill>
              </a:rPr>
              <a:t>gates"praise</a:t>
            </a: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" 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922</TotalTime>
  <Words>467</Words>
  <Application>Microsoft Office PowerPoint</Application>
  <PresentationFormat>Widescreen</PresentationFormat>
  <Paragraphs>18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Verdana</vt:lpstr>
      <vt:lpstr>Wingdings</vt:lpstr>
      <vt:lpstr>Wingdings 2</vt:lpstr>
      <vt:lpstr>Wingdings 3</vt:lpstr>
      <vt:lpstr>Apex</vt:lpstr>
      <vt:lpstr>ISAIAH 60</vt:lpstr>
      <vt:lpstr>Arise, shine out,  For your light has come The glory of Yahweh is rising on You. Though night still covers the earth, And darkness the peoples, </vt:lpstr>
      <vt:lpstr>Above You Yahweh now rises; Above You His glory appears, Arise</vt:lpstr>
      <vt:lpstr>The nations come to Your light, And kings to Your dawning brightness, Singing the praise of Yahweh, Bringing gold and incense</vt:lpstr>
      <vt:lpstr>Lift up your eyes and look around You,  All are assembling and coming toward You,  Your sons from far away and Your daughters, Being tenderly carried this day</vt:lpstr>
      <vt:lpstr>Arise, shine out,  For your light has come The glory of Yahweh is rising on You. Though night still covers the earth, And darkness the peoples, </vt:lpstr>
      <vt:lpstr>Above You Yahweh now rises; Above You His glory appears, Arise</vt:lpstr>
      <vt:lpstr>They bring Your sons from far away, And their silver and gold with them. For the name of Yahweh, Your God the holy one of Israel</vt:lpstr>
      <vt:lpstr>No more shall violence be heard in Your country, Nor devastation within Your frontiers. You will call Your walls "salvation“, And Your gates"praise" </vt:lpstr>
      <vt:lpstr>Arise, shine out,  For your light has come The glory of Yahweh is rising on You. Though night still covers the earth, And darkness the peoples, </vt:lpstr>
      <vt:lpstr>Above You Yahweh now rises; Above You His glory appears, Arise</vt:lpstr>
      <vt:lpstr>No more will the sun gives You day light, Nor moon light shine on You. But Yahweh will be Your eternal light; Your God will be Your splendor</vt:lpstr>
      <vt:lpstr>Your sun will set no more, Nor your moon wane, But Yahweh will be Your eternal light, And Your days of mourning will pass from Your sight </vt:lpstr>
      <vt:lpstr>Arise, shine out,  For your light has come The glory of Yahweh is rising on You. Though night still covers the earth, And darkness the peoples, </vt:lpstr>
      <vt:lpstr>Above You Yahweh now rises; Above You His glory appears, Arise……..</vt:lpstr>
      <vt:lpstr>………shine out,  For your light has come The glory of Yahweh is rising on You. Though night still covers the earth, And darkness the peoples, </vt:lpstr>
      <vt:lpstr>Above You Yahweh now rises; Above You His glory appears, Arise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123</cp:revision>
  <dcterms:created xsi:type="dcterms:W3CDTF">2013-08-06T21:21:49Z</dcterms:created>
  <dcterms:modified xsi:type="dcterms:W3CDTF">2023-09-23T22:26:23Z</dcterms:modified>
</cp:coreProperties>
</file>