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IT IS GOOD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It is good to praise the Lord,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And make music to Your name, 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O God most high,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To proclaim Your love and faithfulness,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All the day and through the night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791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Lai-la-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Lai-la-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La-la-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Lai-la-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 La-la-la-la-la-la 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La-la-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endParaRPr lang="en-US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791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You make me glad by Your deeds, oh Lord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So I sing for joy at all Your hands have made,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How great are Your works, O Lord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Elohim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baruch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hashem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791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Lai-la-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Lai-la-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La-la-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Lai-la-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 La-la-la-la-la-la 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La-la-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endParaRPr lang="en-US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May I dwell in Your courts O Lord,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to flourish like the trees of Lebanon,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Planted in the house of 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Adonai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There to live forever more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Lai-la-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Lai-la-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La-la-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Lai-la-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 La-la-la-la-la-la 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La-la-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lai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186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IT IS GOOD</vt:lpstr>
      <vt:lpstr>It is good to praise the Lord, And make music to Your name,  O God most high, To proclaim Your love and faithfulness, All the day and through the night</vt:lpstr>
      <vt:lpstr>Lai-la-lai,  Lai-la-lai-la-lai,  La-la-lai-lai,  Lai-la-lai-la-lai-la-lai, La-la-la-la-la-la lai-la-lai,  La-la-lai-lai-lai-lai-lai</vt:lpstr>
      <vt:lpstr>You make me glad by Your deeds, oh Lord So I sing for joy at all Your hands have made, How great are Your works, O Lord Elohim baruch hashem </vt:lpstr>
      <vt:lpstr>Lai-la-lai,  Lai-la-lai-la-lai,  La-la-lai-lai,  Lai-la-lai-la-lai-la-lai, La-la-la-la-la-la lai-la-lai,  La-la-lai-lai-lai-lai-lai</vt:lpstr>
      <vt:lpstr>May I dwell in Your courts O Lord, There to flourish like the trees of Lebanon, Planted in the house of Adonai There to live forever more</vt:lpstr>
      <vt:lpstr>Lai-la-lai,  Lai-la-lai-la-lai,  La-la-lai-lai,  Lai-la-lai-la-lai-la-lai, La-la-la-la-la-la lai-la-lai,  La-la-lai-lai-lai-lai-lai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127</cp:revision>
  <dcterms:created xsi:type="dcterms:W3CDTF">2013-08-06T21:21:49Z</dcterms:created>
  <dcterms:modified xsi:type="dcterms:W3CDTF">2023-09-23T22:26:48Z</dcterms:modified>
</cp:coreProperties>
</file>