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211" y="440267"/>
            <a:ext cx="11079421" cy="5812252"/>
          </a:xfrm>
        </p:spPr>
        <p:txBody>
          <a:bodyPr anchor="b">
            <a:normAutofit/>
          </a:bodyPr>
          <a:lstStyle>
            <a:lvl1pPr algn="l">
              <a:defRPr sz="5400" cap="none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7366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843" y="691978"/>
            <a:ext cx="11195221" cy="573353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7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 21:15(LOVE YOU MORE)</a:t>
            </a:r>
            <a:br>
              <a:rPr lang="en-US" dirty="0"/>
            </a:br>
            <a:r>
              <a:rPr lang="en-US" dirty="0"/>
              <a:t>Eric Villanueva</a:t>
            </a:r>
          </a:p>
        </p:txBody>
      </p:sp>
    </p:spTree>
    <p:extLst>
      <p:ext uri="{BB962C8B-B14F-4D97-AF65-F5344CB8AC3E}">
        <p14:creationId xmlns:p14="http://schemas.microsoft.com/office/powerpoint/2010/main" val="42185940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1:</a:t>
            </a:r>
            <a:br>
              <a:rPr lang="en-US" dirty="0"/>
            </a:br>
            <a:r>
              <a:rPr lang="en-US" dirty="0"/>
              <a:t>You once asked me, Lord my God, if I love You;</a:t>
            </a:r>
            <a:br>
              <a:rPr lang="en-US" dirty="0"/>
            </a:br>
            <a:r>
              <a:rPr lang="en-US" dirty="0"/>
              <a:t>And you told me, feed my sheep.</a:t>
            </a:r>
            <a:br>
              <a:rPr lang="en-US" dirty="0"/>
            </a:br>
            <a:r>
              <a:rPr lang="en-US" dirty="0"/>
              <a:t>For a couple of times you asked again If I love you;</a:t>
            </a:r>
            <a:br>
              <a:rPr lang="en-US" dirty="0"/>
            </a:br>
            <a:r>
              <a:rPr lang="en-US" dirty="0"/>
              <a:t>I responded you know I do. (that's why...) </a:t>
            </a:r>
          </a:p>
        </p:txBody>
      </p:sp>
    </p:spTree>
    <p:extLst>
      <p:ext uri="{BB962C8B-B14F-4D97-AF65-F5344CB8AC3E}">
        <p14:creationId xmlns:p14="http://schemas.microsoft.com/office/powerpoint/2010/main" val="161088108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Refrain:</a:t>
            </a:r>
            <a:br>
              <a:rPr lang="en-US" dirty="0"/>
            </a:br>
            <a:r>
              <a:rPr lang="en-US" dirty="0"/>
              <a:t>I want to praise You more;</a:t>
            </a:r>
            <a:br>
              <a:rPr lang="en-US" dirty="0"/>
            </a:br>
            <a:r>
              <a:rPr lang="en-US" dirty="0"/>
              <a:t>I want to serve You more;</a:t>
            </a:r>
            <a:br>
              <a:rPr lang="en-US" dirty="0"/>
            </a:br>
            <a:r>
              <a:rPr lang="en-US" dirty="0"/>
              <a:t>I want to love You more, my Jesus Christ.</a:t>
            </a:r>
            <a:br>
              <a:rPr lang="en-US" dirty="0"/>
            </a:br>
            <a:r>
              <a:rPr lang="en-US" dirty="0"/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val="182423660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r>
              <a:rPr lang="en-US" dirty="0"/>
              <a:t>Your love is so pure I feel so secure in Your presence;</a:t>
            </a:r>
            <a:br>
              <a:rPr lang="en-US" dirty="0"/>
            </a:br>
            <a:r>
              <a:rPr lang="en-US" dirty="0"/>
              <a:t>The fire in my heart, is so intense;</a:t>
            </a:r>
            <a:br>
              <a:rPr lang="en-US" dirty="0"/>
            </a:br>
            <a:r>
              <a:rPr lang="en-US" dirty="0"/>
              <a:t>Pour unto me Your spirit of love and Your kindness;</a:t>
            </a:r>
            <a:br>
              <a:rPr lang="en-US" dirty="0"/>
            </a:br>
            <a:r>
              <a:rPr lang="en-US" dirty="0"/>
              <a:t>It's a blessing, I'll be renewed, (that's why...) </a:t>
            </a:r>
          </a:p>
        </p:txBody>
      </p:sp>
    </p:spTree>
    <p:extLst>
      <p:ext uri="{BB962C8B-B14F-4D97-AF65-F5344CB8AC3E}">
        <p14:creationId xmlns:p14="http://schemas.microsoft.com/office/powerpoint/2010/main" val="205583744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Refrain:</a:t>
            </a:r>
            <a:br>
              <a:rPr lang="en-US" dirty="0"/>
            </a:br>
            <a:r>
              <a:rPr lang="en-US" dirty="0"/>
              <a:t>I want to praise You more;</a:t>
            </a:r>
            <a:br>
              <a:rPr lang="en-US" dirty="0"/>
            </a:br>
            <a:r>
              <a:rPr lang="en-US" dirty="0"/>
              <a:t>I want to serve You more;</a:t>
            </a:r>
            <a:br>
              <a:rPr lang="en-US" dirty="0"/>
            </a:br>
            <a:r>
              <a:rPr lang="en-US" dirty="0"/>
              <a:t>I want to love You more, my Jesus Christ.</a:t>
            </a:r>
            <a:br>
              <a:rPr lang="en-US" dirty="0"/>
            </a:br>
            <a:r>
              <a:rPr lang="en-US" dirty="0"/>
              <a:t>(3X)</a:t>
            </a:r>
          </a:p>
        </p:txBody>
      </p:sp>
    </p:spTree>
    <p:extLst>
      <p:ext uri="{BB962C8B-B14F-4D97-AF65-F5344CB8AC3E}">
        <p14:creationId xmlns:p14="http://schemas.microsoft.com/office/powerpoint/2010/main" val="185476149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Bridge:</a:t>
            </a:r>
            <a:br>
              <a:rPr lang="en-US" dirty="0"/>
            </a:br>
            <a:r>
              <a:rPr lang="en-US" dirty="0"/>
              <a:t>Your grace oh Lord, empowers me, to share Your love faithfully (3x)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9270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Refrain:</a:t>
            </a:r>
            <a:br>
              <a:rPr lang="en-US" dirty="0"/>
            </a:br>
            <a:r>
              <a:rPr lang="en-US" dirty="0"/>
              <a:t>I want to praise You more;</a:t>
            </a:r>
            <a:br>
              <a:rPr lang="en-US" dirty="0"/>
            </a:br>
            <a:r>
              <a:rPr lang="en-US" dirty="0"/>
              <a:t>I want to serve You more;</a:t>
            </a:r>
            <a:br>
              <a:rPr lang="en-US" dirty="0"/>
            </a:br>
            <a:r>
              <a:rPr lang="en-US" dirty="0"/>
              <a:t>I want to love You more, my Jesus Christ.</a:t>
            </a:r>
            <a:br>
              <a:rPr lang="en-US" dirty="0"/>
            </a:br>
            <a:r>
              <a:rPr lang="en-US" dirty="0"/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val="93414176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000" dirty="0"/>
              <a:t>For song chords, visit chipstenoso.com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1741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33</TotalTime>
  <Words>251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John 21:15(LOVE YOU MORE) Eric Villanueva</vt:lpstr>
      <vt:lpstr>Verse 1: You once asked me, Lord my God, if I love You; And you told me, feed my sheep. For a couple of times you asked again If I love you; I responded you know I do. (that's why...) </vt:lpstr>
      <vt:lpstr>Refrain: I want to praise You more; I want to serve You more; I want to love You more, my Jesus Christ. (2X)</vt:lpstr>
      <vt:lpstr>Verse 2: Your love is so pure I feel so secure in Your presence; The fire in my heart, is so intense; Pour unto me Your spirit of love and Your kindness; It's a blessing, I'll be renewed, (that's why...) </vt:lpstr>
      <vt:lpstr>Refrain: I want to praise You more; I want to serve You more; I want to love You more, my Jesus Christ. (3X)</vt:lpstr>
      <vt:lpstr>Bridge: Your grace oh Lord, empowers me, to share Your love faithfully (3x) </vt:lpstr>
      <vt:lpstr>Refrain: I want to praise You more; I want to serve You more; I want to love You more, my Jesus Christ. (2X)</vt:lpstr>
      <vt:lpstr>End   For song chords, visit chipstenoso.com</vt:lpstr>
    </vt:vector>
  </TitlesOfParts>
  <Company>Caltrans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21:15(LOVE YOU MORE) Eric Villanueva</dc:title>
  <dc:creator>Tenoso, Principe@DOT</dc:creator>
  <cp:lastModifiedBy>Chips Tenoso</cp:lastModifiedBy>
  <cp:revision>6</cp:revision>
  <dcterms:created xsi:type="dcterms:W3CDTF">2016-08-15T20:18:22Z</dcterms:created>
  <dcterms:modified xsi:type="dcterms:W3CDTF">2023-09-23T22:27:56Z</dcterms:modified>
</cp:coreProperties>
</file>