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82880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LET US EXALT HIS NAME TOGETHER</a:t>
            </a:r>
          </a:p>
        </p:txBody>
      </p:sp>
    </p:spTree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715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Come, children, now and hear me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if you would see long life,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Just keep your lips from wickedness and lies</a:t>
            </a:r>
          </a:p>
        </p:txBody>
      </p:sp>
    </p:spTree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5334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Do good and turn from evil,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Seek peace instead of strife,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Love righteousness and God will hear you cry </a:t>
            </a:r>
          </a:p>
        </p:txBody>
      </p:sp>
    </p:spTree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400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Let us exalt His name together, forever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sought the Lord;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 He heard me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and delivered me from my fears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endParaRPr lang="en-US" cap="none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4648200"/>
          </a:xfrm>
        </p:spPr>
        <p:txBody>
          <a:bodyPr>
            <a:normAutofit/>
          </a:bodyPr>
          <a:lstStyle/>
          <a:p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Let us exalt His name together, forever,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Oh, sing His praises magnify the Lord….</a:t>
            </a:r>
          </a:p>
        </p:txBody>
      </p:sp>
    </p:spTree>
  </p:cSld>
  <p:clrMapOvr>
    <a:masterClrMapping/>
  </p:clrMapOvr>
  <p:transition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400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Let us exalt His name together, forever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sought the Lord;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 He heard me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and delivered me from my fears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endParaRPr lang="en-US" cap="none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4648200"/>
          </a:xfrm>
        </p:spPr>
        <p:txBody>
          <a:bodyPr>
            <a:normAutofit/>
          </a:bodyPr>
          <a:lstStyle/>
          <a:p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Let us exalt His name together, forever,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Oh, sing His praises magnify the Lord</a:t>
            </a:r>
          </a:p>
        </p:txBody>
      </p:sp>
    </p:spTree>
  </p:cSld>
  <p:clrMapOvr>
    <a:masterClrMapping/>
  </p:clrMapOvr>
  <p:transition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4648200"/>
          </a:xfrm>
        </p:spPr>
        <p:txBody>
          <a:bodyPr>
            <a:normAutofit/>
          </a:bodyPr>
          <a:lstStyle/>
          <a:p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(ENDING)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Oh, sing His praises magnify the Lord</a:t>
            </a:r>
          </a:p>
        </p:txBody>
      </p:sp>
    </p:spTree>
  </p:cSld>
  <p:clrMapOvr>
    <a:masterClrMapping/>
  </p:clrMapOvr>
  <p:transition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486400"/>
          </a:xfrm>
        </p:spPr>
        <p:txBody>
          <a:bodyPr>
            <a:normAutofit/>
          </a:bodyPr>
          <a:lstStyle/>
          <a:p>
            <a:br>
              <a:rPr lang="en-US" cap="none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End</a:t>
            </a:r>
            <a:br>
              <a:rPr lang="en-US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en-US" dirty="0">
                <a:solidFill>
                  <a:schemeClr val="accent3">
                    <a:lumMod val="50000"/>
                  </a:schemeClr>
                </a:solidFill>
              </a:rPr>
            </a:br>
            <a:br>
              <a:rPr lang="en-US" sz="36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3600" dirty="0">
                <a:solidFill>
                  <a:schemeClr val="accent3">
                    <a:lumMod val="50000"/>
                  </a:schemeClr>
                </a:solidFill>
              </a:rPr>
              <a:t>For song chords, visit</a:t>
            </a:r>
            <a:br>
              <a:rPr lang="en-US" sz="36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3600" dirty="0">
                <a:solidFill>
                  <a:schemeClr val="accent3">
                    <a:lumMod val="50000"/>
                  </a:schemeClr>
                </a:solidFill>
              </a:rPr>
              <a:t>www.chipstenoso.com</a:t>
            </a:r>
            <a:br>
              <a:rPr lang="en-US" dirty="0">
                <a:solidFill>
                  <a:schemeClr val="accent3">
                    <a:lumMod val="50000"/>
                  </a:schemeClr>
                </a:solidFill>
              </a:rPr>
            </a:br>
            <a:endParaRPr lang="en-US" cap="non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638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At all times I will bless Him,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His praise will be in my mouth,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My soul makes its boast in the Lord.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638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The humble man will hear of Him,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The afflicted will be glad,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And join with me to magnify the Lord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400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Let us exalt His name together, forever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sought the Lord;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 He heard me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and delivered me from my fears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endParaRPr lang="en-US" cap="none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4648200"/>
          </a:xfrm>
        </p:spPr>
        <p:txBody>
          <a:bodyPr>
            <a:normAutofit/>
          </a:bodyPr>
          <a:lstStyle/>
          <a:p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Let us exalt His name together, forever,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Oh, sing His praises magnify the Lord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791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The angel of the Lord encamps,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 ‘round those who fear His name,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To save them and deliver them from harm.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791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Though lions roar with hunger,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We lack of no good thing,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No wonder, then, we praise Him with our song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400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Let us exalt His name together, forever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I sought the Lord;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 He heard me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and delivered me from my fears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endParaRPr lang="en-US" cap="none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4648200"/>
          </a:xfrm>
        </p:spPr>
        <p:txBody>
          <a:bodyPr>
            <a:normAutofit/>
          </a:bodyPr>
          <a:lstStyle/>
          <a:p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Let us exalt His name together, forever,</a:t>
            </a:r>
            <a:br>
              <a:rPr lang="en-US" cap="none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cap="none" dirty="0">
                <a:solidFill>
                  <a:schemeClr val="accent2">
                    <a:lumMod val="75000"/>
                  </a:schemeClr>
                </a:solidFill>
              </a:rPr>
              <a:t>Oh, sing His praises magnify the Lord</a:t>
            </a: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</TotalTime>
  <Words>375</Words>
  <Application>Microsoft Office PowerPoint</Application>
  <PresentationFormat>Widescreen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Verdana</vt:lpstr>
      <vt:lpstr>Wingdings</vt:lpstr>
      <vt:lpstr>Wingdings 2</vt:lpstr>
      <vt:lpstr>Wingdings 3</vt:lpstr>
      <vt:lpstr>Apex</vt:lpstr>
      <vt:lpstr>LET US EXALT HIS NAME TOGETHER</vt:lpstr>
      <vt:lpstr>At all times I will bless Him, His praise will be in my mouth, My soul makes its boast in the Lord.</vt:lpstr>
      <vt:lpstr>The humble man will hear of Him, The afflicted will be glad, And join with me to magnify the Lord</vt:lpstr>
      <vt:lpstr>Let us exalt His name together, forever I sought the Lord;  He heard me and delivered me from my fears </vt:lpstr>
      <vt:lpstr> Let us exalt His name together, forever, Oh, sing His praises magnify the Lord</vt:lpstr>
      <vt:lpstr>The angel of the Lord encamps,  ‘round those who fear His name, To save them and deliver them from harm.</vt:lpstr>
      <vt:lpstr>Though lions roar with hunger, We lack of no good thing, No wonder, then, we praise Him with our song</vt:lpstr>
      <vt:lpstr>Let us exalt His name together, forever I sought the Lord;  He heard me and delivered me from my fears </vt:lpstr>
      <vt:lpstr> Let us exalt His name together, forever, Oh, sing His praises magnify the Lord</vt:lpstr>
      <vt:lpstr>Come, children, now and hear me if you would see long life, Just keep your lips from wickedness and lies</vt:lpstr>
      <vt:lpstr>Do good and turn from evil, Seek peace instead of strife, Love righteousness and God will hear you cry </vt:lpstr>
      <vt:lpstr>Let us exalt His name together, forever I sought the Lord;  He heard me and delivered me from my fears </vt:lpstr>
      <vt:lpstr> Let us exalt His name together, forever, Oh, sing His praises magnify the Lord….</vt:lpstr>
      <vt:lpstr>Let us exalt His name together, forever I sought the Lord;  He heard me and delivered me from my fears </vt:lpstr>
      <vt:lpstr> Let us exalt His name together, forever, Oh, sing His praises magnify the Lord</vt:lpstr>
      <vt:lpstr> (ENDING) Oh, sing His praises magnify the Lord</vt:lpstr>
      <vt:lpstr>  End    For song chords, visit www.chipstenoso.com 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133</cp:revision>
  <dcterms:created xsi:type="dcterms:W3CDTF">2013-08-06T21:21:49Z</dcterms:created>
  <dcterms:modified xsi:type="dcterms:W3CDTF">2023-09-23T22:31:27Z</dcterms:modified>
</cp:coreProperties>
</file>