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  <p:sldId id="264" r:id="rId3"/>
    <p:sldId id="265" r:id="rId4"/>
    <p:sldId id="266" r:id="rId5"/>
    <p:sldId id="267" r:id="rId6"/>
    <p:sldId id="268" r:id="rId7"/>
    <p:sldId id="269" r:id="rId8"/>
    <p:sldId id="270" r:id="rId9"/>
    <p:sldId id="271" r:id="rId10"/>
    <p:sldId id="272" r:id="rId11"/>
    <p:sldId id="273" r:id="rId12"/>
    <p:sldId id="274" r:id="rId13"/>
    <p:sldId id="262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5369" autoAdjust="0"/>
  </p:normalViewPr>
  <p:slideViewPr>
    <p:cSldViewPr>
      <p:cViewPr varScale="1">
        <p:scale>
          <a:sx n="73" d="100"/>
          <a:sy n="73" d="100"/>
        </p:scale>
        <p:origin x="1032" y="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62707" y="1371600"/>
            <a:ext cx="109728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09AE4-1C51-44C0-AB76-7807E6BB8E99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C55E5-0E7A-47E3-8672-589F9E3297A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828800" y="3331698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09AE4-1C51-44C0-AB76-7807E6BB8E99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C55E5-0E7A-47E3-8672-589F9E3297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09AE4-1C51-44C0-AB76-7807E6BB8E99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C55E5-0E7A-47E3-8672-589F9E3297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09AE4-1C51-44C0-AB76-7807E6BB8E99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C55E5-0E7A-47E3-8672-589F9E3297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609600"/>
            <a:ext cx="94488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2507786"/>
            <a:ext cx="94488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09AE4-1C51-44C0-AB76-7807E6BB8E99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66400" y="6416676"/>
            <a:ext cx="1016000" cy="365125"/>
          </a:xfrm>
        </p:spPr>
        <p:txBody>
          <a:bodyPr/>
          <a:lstStyle/>
          <a:p>
            <a:fld id="{F4DC55E5-0E7A-47E3-8672-589F9E3297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09AE4-1C51-44C0-AB76-7807E6BB8E99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C55E5-0E7A-47E3-8672-589F9E3297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535113"/>
            <a:ext cx="5389033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362201"/>
            <a:ext cx="5386917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362201"/>
            <a:ext cx="5389033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09AE4-1C51-44C0-AB76-7807E6BB8E99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C55E5-0E7A-47E3-8672-589F9E3297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09AE4-1C51-44C0-AB76-7807E6BB8E99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C55E5-0E7A-47E3-8672-589F9E3297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09AE4-1C51-44C0-AB76-7807E6BB8E99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C55E5-0E7A-47E3-8672-589F9E3297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1" y="1524001"/>
            <a:ext cx="4011084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09AE4-1C51-44C0-AB76-7807E6BB8E99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C55E5-0E7A-47E3-8672-589F9E3297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609600"/>
            <a:ext cx="73152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438400" y="1831975"/>
            <a:ext cx="73152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marL="0" indent="0" algn="l" rtl="0" eaLnBrk="1" latinLnBrk="0" hangingPunct="1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38400" y="1166787"/>
            <a:ext cx="73152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09AE4-1C51-44C0-AB76-7807E6BB8E99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C55E5-0E7A-47E3-8672-589F9E3297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" y="6416676"/>
            <a:ext cx="28448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FB09AE4-1C51-44C0-AB76-7807E6BB8E99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165600" y="6416676"/>
            <a:ext cx="38608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0566400" y="6416676"/>
            <a:ext cx="1016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4DC55E5-0E7A-47E3-8672-589F9E3297A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946030" y="1371600"/>
            <a:ext cx="8229600" cy="3124200"/>
          </a:xfrm>
        </p:spPr>
        <p:txBody>
          <a:bodyPr>
            <a:normAutofit/>
          </a:bodyPr>
          <a:lstStyle/>
          <a:p>
            <a:r>
              <a:rPr lang="en-US" dirty="0"/>
              <a:t>LIFT HIGH THE BANNERS OF LOVE</a:t>
            </a:r>
            <a:br>
              <a:rPr lang="en-US" dirty="0"/>
            </a:br>
            <a:r>
              <a:rPr lang="en-US" cap="none" dirty="0"/>
              <a:t>(Rich Gillard)</a:t>
            </a:r>
          </a:p>
        </p:txBody>
      </p:sp>
    </p:spTree>
    <p:extLst>
      <p:ext uri="{BB962C8B-B14F-4D97-AF65-F5344CB8AC3E}">
        <p14:creationId xmlns:p14="http://schemas.microsoft.com/office/powerpoint/2010/main" val="26371221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752600" y="533400"/>
            <a:ext cx="8423030" cy="6096000"/>
          </a:xfrm>
        </p:spPr>
        <p:txBody>
          <a:bodyPr>
            <a:noAutofit/>
          </a:bodyPr>
          <a:lstStyle/>
          <a:p>
            <a:r>
              <a:rPr lang="en-US" sz="5400" dirty="0">
                <a:solidFill>
                  <a:srgbClr val="FF0000"/>
                </a:solidFill>
              </a:rPr>
              <a:t>REFRAIN:</a:t>
            </a:r>
            <a:br>
              <a:rPr lang="en-US" sz="5400" dirty="0"/>
            </a:br>
            <a:r>
              <a:rPr lang="en-US" sz="5400" cap="none" dirty="0"/>
              <a:t>Lift high the banners of love, hallelujah;</a:t>
            </a:r>
            <a:br>
              <a:rPr lang="en-US" sz="5400" cap="none" dirty="0"/>
            </a:br>
            <a:r>
              <a:rPr lang="en-US" sz="5400" cap="none" dirty="0"/>
              <a:t>Sound the trumpets of war;</a:t>
            </a:r>
            <a:br>
              <a:rPr lang="en-US" sz="5400" cap="none" dirty="0"/>
            </a:br>
            <a:r>
              <a:rPr lang="en-US" sz="5400" cap="none" dirty="0"/>
              <a:t>  Christ has gotten us the </a:t>
            </a:r>
            <a:r>
              <a:rPr lang="en-US" sz="5400" cap="none" dirty="0" err="1"/>
              <a:t>vict’ry</a:t>
            </a:r>
            <a:r>
              <a:rPr lang="en-US" sz="5400" cap="none" dirty="0"/>
              <a:t>, hallelujah;</a:t>
            </a:r>
            <a:br>
              <a:rPr lang="en-US" sz="5400" cap="none" dirty="0"/>
            </a:br>
            <a:r>
              <a:rPr lang="en-US" sz="5400" cap="none" dirty="0"/>
              <a:t> Jericho must  fall</a:t>
            </a:r>
          </a:p>
        </p:txBody>
      </p:sp>
    </p:spTree>
    <p:extLst>
      <p:ext uri="{BB962C8B-B14F-4D97-AF65-F5344CB8AC3E}">
        <p14:creationId xmlns:p14="http://schemas.microsoft.com/office/powerpoint/2010/main" val="36335012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752600" y="533400"/>
            <a:ext cx="8915400" cy="5638800"/>
          </a:xfrm>
        </p:spPr>
        <p:txBody>
          <a:bodyPr>
            <a:noAutofit/>
          </a:bodyPr>
          <a:lstStyle/>
          <a:p>
            <a:r>
              <a:rPr lang="en-US" sz="4000" dirty="0">
                <a:solidFill>
                  <a:srgbClr val="FF0000"/>
                </a:solidFill>
              </a:rPr>
              <a:t>Verse 5:</a:t>
            </a:r>
            <a:br>
              <a:rPr lang="en-US" dirty="0"/>
            </a:br>
            <a:r>
              <a:rPr lang="en-US" cap="none" dirty="0"/>
              <a:t>In the name of God the</a:t>
            </a:r>
            <a:br>
              <a:rPr lang="en-US" cap="none" dirty="0"/>
            </a:br>
            <a:r>
              <a:rPr lang="en-US" cap="none" dirty="0"/>
              <a:t> </a:t>
            </a:r>
            <a:r>
              <a:rPr lang="en-US" cap="none" dirty="0" err="1"/>
              <a:t>Fa</a:t>
            </a:r>
            <a:r>
              <a:rPr lang="en-US" cap="none" dirty="0"/>
              <a:t>—</a:t>
            </a:r>
            <a:r>
              <a:rPr lang="en-US" cap="none" dirty="0" err="1"/>
              <a:t>ther</a:t>
            </a:r>
            <a:r>
              <a:rPr lang="en-US" cap="none" dirty="0"/>
              <a:t>;</a:t>
            </a:r>
            <a:br>
              <a:rPr lang="en-US" cap="none" dirty="0"/>
            </a:br>
            <a:r>
              <a:rPr lang="en-US" cap="none" dirty="0"/>
              <a:t>In the name of Jesus His son;</a:t>
            </a:r>
            <a:br>
              <a:rPr lang="en-US" cap="none" dirty="0"/>
            </a:br>
            <a:r>
              <a:rPr lang="en-US" cap="none" dirty="0"/>
              <a:t>And in the name of the Spirit;</a:t>
            </a:r>
            <a:br>
              <a:rPr lang="en-US" cap="none" dirty="0"/>
            </a:br>
            <a:r>
              <a:rPr lang="en-US" cap="none" dirty="0"/>
              <a:t>We will fight till we are called home</a:t>
            </a:r>
          </a:p>
        </p:txBody>
      </p:sp>
    </p:spTree>
    <p:extLst>
      <p:ext uri="{BB962C8B-B14F-4D97-AF65-F5344CB8AC3E}">
        <p14:creationId xmlns:p14="http://schemas.microsoft.com/office/powerpoint/2010/main" val="6597209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752600" y="533400"/>
            <a:ext cx="8423030" cy="6096000"/>
          </a:xfrm>
        </p:spPr>
        <p:txBody>
          <a:bodyPr>
            <a:noAutofit/>
          </a:bodyPr>
          <a:lstStyle/>
          <a:p>
            <a:r>
              <a:rPr lang="en-US" sz="5400" dirty="0">
                <a:solidFill>
                  <a:srgbClr val="FF0000"/>
                </a:solidFill>
              </a:rPr>
              <a:t>REFRAIN:</a:t>
            </a:r>
            <a:br>
              <a:rPr lang="en-US" sz="5400" dirty="0"/>
            </a:br>
            <a:r>
              <a:rPr lang="en-US" sz="5400" cap="none" dirty="0"/>
              <a:t>Lift high the banners of love, hallelujah;</a:t>
            </a:r>
            <a:br>
              <a:rPr lang="en-US" sz="5400" cap="none" dirty="0"/>
            </a:br>
            <a:r>
              <a:rPr lang="en-US" sz="5400" cap="none" dirty="0"/>
              <a:t>Sound the trumpets of war;</a:t>
            </a:r>
            <a:br>
              <a:rPr lang="en-US" sz="5400" cap="none" dirty="0"/>
            </a:br>
            <a:r>
              <a:rPr lang="en-US" sz="5400" cap="none" dirty="0"/>
              <a:t>  Christ has gotten us the </a:t>
            </a:r>
            <a:r>
              <a:rPr lang="en-US" sz="5400" cap="none" dirty="0" err="1"/>
              <a:t>vict’ry</a:t>
            </a:r>
            <a:r>
              <a:rPr lang="en-US" sz="5400" cap="none" dirty="0"/>
              <a:t>, hallelujah;</a:t>
            </a:r>
            <a:br>
              <a:rPr lang="en-US" sz="5400" cap="none" dirty="0"/>
            </a:br>
            <a:r>
              <a:rPr lang="en-US" sz="5400" cap="none" dirty="0"/>
              <a:t> Jericho must  fall</a:t>
            </a:r>
            <a:r>
              <a:rPr lang="en-US" sz="5400" cap="none" dirty="0">
                <a:solidFill>
                  <a:srgbClr val="FF0000"/>
                </a:solidFill>
              </a:rPr>
              <a:t>(2x)</a:t>
            </a:r>
          </a:p>
        </p:txBody>
      </p:sp>
    </p:spTree>
    <p:extLst>
      <p:ext uri="{BB962C8B-B14F-4D97-AF65-F5344CB8AC3E}">
        <p14:creationId xmlns:p14="http://schemas.microsoft.com/office/powerpoint/2010/main" val="37578904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762000"/>
            <a:ext cx="8229600" cy="5029200"/>
          </a:xfrm>
        </p:spPr>
        <p:txBody>
          <a:bodyPr>
            <a:noAutofit/>
          </a:bodyPr>
          <a:lstStyle/>
          <a:p>
            <a:r>
              <a:rPr lang="en-US" sz="4400" cap="none" dirty="0"/>
              <a:t>End</a:t>
            </a:r>
            <a:br>
              <a:rPr lang="en-US" sz="4400" cap="none" dirty="0"/>
            </a:br>
            <a:br>
              <a:rPr lang="en-US" sz="4400" cap="none" dirty="0"/>
            </a:br>
            <a:br>
              <a:rPr lang="en-US" sz="4400" cap="none" dirty="0"/>
            </a:br>
            <a:br>
              <a:rPr lang="en-US" sz="4400" cap="none" dirty="0"/>
            </a:br>
            <a:r>
              <a:rPr lang="en-US" sz="4400" cap="none" dirty="0"/>
              <a:t>For song chords, visit</a:t>
            </a:r>
            <a:br>
              <a:rPr lang="en-US" sz="4400" cap="none" dirty="0"/>
            </a:br>
            <a:r>
              <a:rPr lang="en-US" sz="4400" cap="none" dirty="0"/>
              <a:t>www.chipstenoso.com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752600" y="533400"/>
            <a:ext cx="8423030" cy="6096000"/>
          </a:xfrm>
        </p:spPr>
        <p:txBody>
          <a:bodyPr>
            <a:noAutofit/>
          </a:bodyPr>
          <a:lstStyle/>
          <a:p>
            <a:r>
              <a:rPr lang="en-US" sz="5400" dirty="0">
                <a:solidFill>
                  <a:srgbClr val="FF0000"/>
                </a:solidFill>
              </a:rPr>
              <a:t>REFRAIN:</a:t>
            </a:r>
            <a:br>
              <a:rPr lang="en-US" sz="5400" dirty="0"/>
            </a:br>
            <a:r>
              <a:rPr lang="en-US" sz="5400" cap="none" dirty="0"/>
              <a:t>Lift high the banners of love, hallelujah;</a:t>
            </a:r>
            <a:br>
              <a:rPr lang="en-US" sz="5400" cap="none" dirty="0"/>
            </a:br>
            <a:r>
              <a:rPr lang="en-US" sz="5400" cap="none" dirty="0"/>
              <a:t>Sound the trumpets of war;</a:t>
            </a:r>
            <a:br>
              <a:rPr lang="en-US" sz="5400" cap="none" dirty="0"/>
            </a:br>
            <a:r>
              <a:rPr lang="en-US" sz="5400" cap="none" dirty="0"/>
              <a:t>  Christ has gotten us the </a:t>
            </a:r>
            <a:r>
              <a:rPr lang="en-US" sz="5400" cap="none" dirty="0" err="1"/>
              <a:t>vict’ry</a:t>
            </a:r>
            <a:r>
              <a:rPr lang="en-US" sz="5400" cap="none" dirty="0"/>
              <a:t>, hallelujah;</a:t>
            </a:r>
            <a:br>
              <a:rPr lang="en-US" sz="5400" cap="none" dirty="0"/>
            </a:br>
            <a:r>
              <a:rPr lang="en-US" sz="5400" cap="none" dirty="0"/>
              <a:t> Jericho must  fall</a:t>
            </a:r>
          </a:p>
        </p:txBody>
      </p:sp>
    </p:spTree>
    <p:extLst>
      <p:ext uri="{BB962C8B-B14F-4D97-AF65-F5344CB8AC3E}">
        <p14:creationId xmlns:p14="http://schemas.microsoft.com/office/powerpoint/2010/main" val="33225432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752600" y="533400"/>
            <a:ext cx="8423030" cy="6096000"/>
          </a:xfrm>
        </p:spPr>
        <p:txBody>
          <a:bodyPr>
            <a:noAutofit/>
          </a:bodyPr>
          <a:lstStyle/>
          <a:p>
            <a:r>
              <a:rPr lang="en-US" sz="4400" dirty="0">
                <a:solidFill>
                  <a:srgbClr val="FF0000"/>
                </a:solidFill>
              </a:rPr>
              <a:t>VERSE 1:</a:t>
            </a:r>
            <a:br>
              <a:rPr lang="en-US" sz="5400" dirty="0"/>
            </a:br>
            <a:r>
              <a:rPr lang="en-US" sz="5400" cap="none" dirty="0"/>
              <a:t>The body of Christ is an </a:t>
            </a:r>
            <a:r>
              <a:rPr lang="en-US" sz="5400" cap="none" dirty="0" err="1"/>
              <a:t>ar</a:t>
            </a:r>
            <a:r>
              <a:rPr lang="en-US" sz="5400" cap="none" dirty="0"/>
              <a:t>—my;</a:t>
            </a:r>
            <a:br>
              <a:rPr lang="en-US" sz="5400" cap="none" dirty="0"/>
            </a:br>
            <a:r>
              <a:rPr lang="en-US" sz="5400" cap="none" dirty="0"/>
              <a:t>Fighting powers unseen;</a:t>
            </a:r>
            <a:br>
              <a:rPr lang="en-US" sz="5400" cap="none" dirty="0"/>
            </a:br>
            <a:r>
              <a:rPr lang="en-US" sz="5400" cap="none" dirty="0"/>
              <a:t>Bringing the captives to freedom;</a:t>
            </a:r>
            <a:br>
              <a:rPr lang="en-US" sz="5400" cap="none" dirty="0"/>
            </a:br>
            <a:r>
              <a:rPr lang="en-US" sz="5400" cap="none" dirty="0"/>
              <a:t>   In the name of Jesus, our King</a:t>
            </a:r>
          </a:p>
        </p:txBody>
      </p:sp>
    </p:spTree>
    <p:extLst>
      <p:ext uri="{BB962C8B-B14F-4D97-AF65-F5344CB8AC3E}">
        <p14:creationId xmlns:p14="http://schemas.microsoft.com/office/powerpoint/2010/main" val="4460381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752600" y="533400"/>
            <a:ext cx="8423030" cy="6096000"/>
          </a:xfrm>
        </p:spPr>
        <p:txBody>
          <a:bodyPr>
            <a:noAutofit/>
          </a:bodyPr>
          <a:lstStyle/>
          <a:p>
            <a:r>
              <a:rPr lang="en-US" sz="5400" dirty="0">
                <a:solidFill>
                  <a:srgbClr val="FF0000"/>
                </a:solidFill>
              </a:rPr>
              <a:t>REFRAIN:</a:t>
            </a:r>
            <a:br>
              <a:rPr lang="en-US" sz="5400" dirty="0"/>
            </a:br>
            <a:r>
              <a:rPr lang="en-US" sz="5400" cap="none" dirty="0"/>
              <a:t>Lift high the banners of love, hallelujah;</a:t>
            </a:r>
            <a:br>
              <a:rPr lang="en-US" sz="5400" cap="none" dirty="0"/>
            </a:br>
            <a:r>
              <a:rPr lang="en-US" sz="5400" cap="none" dirty="0"/>
              <a:t>Sound the trumpets of war;</a:t>
            </a:r>
            <a:br>
              <a:rPr lang="en-US" sz="5400" cap="none" dirty="0"/>
            </a:br>
            <a:r>
              <a:rPr lang="en-US" sz="5400" cap="none" dirty="0"/>
              <a:t>  Christ has gotten us the </a:t>
            </a:r>
            <a:r>
              <a:rPr lang="en-US" sz="5400" cap="none" dirty="0" err="1"/>
              <a:t>vict’ry</a:t>
            </a:r>
            <a:r>
              <a:rPr lang="en-US" sz="5400" cap="none" dirty="0"/>
              <a:t>, hallelujah;</a:t>
            </a:r>
            <a:br>
              <a:rPr lang="en-US" sz="5400" cap="none" dirty="0"/>
            </a:br>
            <a:r>
              <a:rPr lang="en-US" sz="5400" cap="none" dirty="0"/>
              <a:t> Jericho must  fall</a:t>
            </a:r>
          </a:p>
        </p:txBody>
      </p:sp>
    </p:spTree>
    <p:extLst>
      <p:ext uri="{BB962C8B-B14F-4D97-AF65-F5344CB8AC3E}">
        <p14:creationId xmlns:p14="http://schemas.microsoft.com/office/powerpoint/2010/main" val="13659166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752600" y="533400"/>
            <a:ext cx="8423030" cy="6096000"/>
          </a:xfrm>
        </p:spPr>
        <p:txBody>
          <a:bodyPr>
            <a:noAutofit/>
          </a:bodyPr>
          <a:lstStyle/>
          <a:p>
            <a:r>
              <a:rPr lang="en-US" sz="4000" dirty="0">
                <a:solidFill>
                  <a:srgbClr val="FF0000"/>
                </a:solidFill>
              </a:rPr>
              <a:t>Verse 2:</a:t>
            </a:r>
            <a:br>
              <a:rPr lang="en-US" dirty="0"/>
            </a:br>
            <a:r>
              <a:rPr lang="en-US" cap="none" dirty="0"/>
              <a:t>Brothers, are you sure of your </a:t>
            </a:r>
            <a:r>
              <a:rPr lang="en-US" cap="none" dirty="0" err="1"/>
              <a:t>cal</a:t>
            </a:r>
            <a:r>
              <a:rPr lang="en-US" cap="none" dirty="0"/>
              <a:t>—ling;</a:t>
            </a:r>
            <a:br>
              <a:rPr lang="en-US" cap="none" dirty="0"/>
            </a:br>
            <a:r>
              <a:rPr lang="en-US" cap="none" dirty="0"/>
              <a:t>Will you fight for Jesus the King;</a:t>
            </a:r>
            <a:br>
              <a:rPr lang="en-US" cap="none" dirty="0"/>
            </a:br>
            <a:r>
              <a:rPr lang="en-US" cap="none" dirty="0"/>
              <a:t>Are you prepared in this battle;</a:t>
            </a:r>
            <a:br>
              <a:rPr lang="en-US" cap="none" dirty="0"/>
            </a:br>
            <a:r>
              <a:rPr lang="en-US" cap="none" dirty="0"/>
              <a:t>To lay down your lives for your friends</a:t>
            </a:r>
          </a:p>
        </p:txBody>
      </p:sp>
    </p:spTree>
    <p:extLst>
      <p:ext uri="{BB962C8B-B14F-4D97-AF65-F5344CB8AC3E}">
        <p14:creationId xmlns:p14="http://schemas.microsoft.com/office/powerpoint/2010/main" val="38585263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752600" y="533400"/>
            <a:ext cx="8423030" cy="6096000"/>
          </a:xfrm>
        </p:spPr>
        <p:txBody>
          <a:bodyPr>
            <a:noAutofit/>
          </a:bodyPr>
          <a:lstStyle/>
          <a:p>
            <a:r>
              <a:rPr lang="en-US" sz="5400" dirty="0">
                <a:solidFill>
                  <a:srgbClr val="FF0000"/>
                </a:solidFill>
              </a:rPr>
              <a:t>REFRAIN:</a:t>
            </a:r>
            <a:br>
              <a:rPr lang="en-US" sz="5400" dirty="0"/>
            </a:br>
            <a:r>
              <a:rPr lang="en-US" sz="5400" cap="none" dirty="0"/>
              <a:t>Lift high the banners of love, hallelujah;</a:t>
            </a:r>
            <a:br>
              <a:rPr lang="en-US" sz="5400" cap="none" dirty="0"/>
            </a:br>
            <a:r>
              <a:rPr lang="en-US" sz="5400" cap="none" dirty="0"/>
              <a:t>Sound the trumpets of war;</a:t>
            </a:r>
            <a:br>
              <a:rPr lang="en-US" sz="5400" cap="none" dirty="0"/>
            </a:br>
            <a:r>
              <a:rPr lang="en-US" sz="5400" cap="none" dirty="0"/>
              <a:t>  Christ has gotten us the </a:t>
            </a:r>
            <a:r>
              <a:rPr lang="en-US" sz="5400" cap="none" dirty="0" err="1"/>
              <a:t>vict’ry</a:t>
            </a:r>
            <a:r>
              <a:rPr lang="en-US" sz="5400" cap="none" dirty="0"/>
              <a:t>, hallelujah;</a:t>
            </a:r>
            <a:br>
              <a:rPr lang="en-US" sz="5400" cap="none" dirty="0"/>
            </a:br>
            <a:r>
              <a:rPr lang="en-US" sz="5400" cap="none" dirty="0"/>
              <a:t> Jericho must  fall</a:t>
            </a:r>
          </a:p>
        </p:txBody>
      </p:sp>
    </p:spTree>
    <p:extLst>
      <p:ext uri="{BB962C8B-B14F-4D97-AF65-F5344CB8AC3E}">
        <p14:creationId xmlns:p14="http://schemas.microsoft.com/office/powerpoint/2010/main" val="1225948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752600" y="533400"/>
            <a:ext cx="8423030" cy="5943600"/>
          </a:xfrm>
        </p:spPr>
        <p:txBody>
          <a:bodyPr>
            <a:noAutofit/>
          </a:bodyPr>
          <a:lstStyle/>
          <a:p>
            <a:r>
              <a:rPr lang="en-US" sz="4400" dirty="0">
                <a:solidFill>
                  <a:srgbClr val="FF0000"/>
                </a:solidFill>
              </a:rPr>
              <a:t>Verse 3:</a:t>
            </a:r>
            <a:br>
              <a:rPr lang="en-US" sz="5400" dirty="0"/>
            </a:br>
            <a:r>
              <a:rPr lang="en-US" sz="5400" cap="none" dirty="0"/>
              <a:t>We must stand in u--</a:t>
            </a:r>
            <a:r>
              <a:rPr lang="en-US" sz="5400" cap="none" dirty="0" err="1"/>
              <a:t>nity</a:t>
            </a:r>
            <a:r>
              <a:rPr lang="en-US" sz="5400" cap="none" dirty="0"/>
              <a:t>;</a:t>
            </a:r>
            <a:br>
              <a:rPr lang="en-US" sz="5400" cap="none" dirty="0"/>
            </a:br>
            <a:r>
              <a:rPr lang="en-US" sz="5400" cap="none" dirty="0"/>
              <a:t>By the spirit made strong;</a:t>
            </a:r>
            <a:br>
              <a:rPr lang="en-US" sz="5400" cap="none" dirty="0"/>
            </a:br>
            <a:r>
              <a:rPr lang="en-US" sz="5400" cap="none" dirty="0"/>
              <a:t>Stand with Jesus, our captain;</a:t>
            </a:r>
            <a:br>
              <a:rPr lang="en-US" sz="5400" cap="none" dirty="0"/>
            </a:br>
            <a:r>
              <a:rPr lang="en-US" sz="5400" cap="none" dirty="0"/>
              <a:t>       And fight till God’s kingdom has come</a:t>
            </a:r>
          </a:p>
        </p:txBody>
      </p:sp>
    </p:spTree>
    <p:extLst>
      <p:ext uri="{BB962C8B-B14F-4D97-AF65-F5344CB8AC3E}">
        <p14:creationId xmlns:p14="http://schemas.microsoft.com/office/powerpoint/2010/main" val="17577743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752600" y="533400"/>
            <a:ext cx="8423030" cy="6096000"/>
          </a:xfrm>
        </p:spPr>
        <p:txBody>
          <a:bodyPr>
            <a:noAutofit/>
          </a:bodyPr>
          <a:lstStyle/>
          <a:p>
            <a:r>
              <a:rPr lang="en-US" sz="5400" dirty="0">
                <a:solidFill>
                  <a:srgbClr val="FF0000"/>
                </a:solidFill>
              </a:rPr>
              <a:t>REFRAIN:</a:t>
            </a:r>
            <a:br>
              <a:rPr lang="en-US" sz="5400" dirty="0"/>
            </a:br>
            <a:r>
              <a:rPr lang="en-US" sz="5400" cap="none" dirty="0"/>
              <a:t>Lift high the banners of love, hallelujah;</a:t>
            </a:r>
            <a:br>
              <a:rPr lang="en-US" sz="5400" cap="none" dirty="0"/>
            </a:br>
            <a:r>
              <a:rPr lang="en-US" sz="5400" cap="none" dirty="0"/>
              <a:t>Sound the trumpets of war;</a:t>
            </a:r>
            <a:br>
              <a:rPr lang="en-US" sz="5400" cap="none" dirty="0"/>
            </a:br>
            <a:r>
              <a:rPr lang="en-US" sz="5400" cap="none" dirty="0"/>
              <a:t>  Christ has gotten us the </a:t>
            </a:r>
            <a:r>
              <a:rPr lang="en-US" sz="5400" cap="none" dirty="0" err="1"/>
              <a:t>vict’ry</a:t>
            </a:r>
            <a:r>
              <a:rPr lang="en-US" sz="5400" cap="none" dirty="0"/>
              <a:t>, hallelujah;</a:t>
            </a:r>
            <a:br>
              <a:rPr lang="en-US" sz="5400" cap="none" dirty="0"/>
            </a:br>
            <a:r>
              <a:rPr lang="en-US" sz="5400" cap="none" dirty="0"/>
              <a:t> Jericho must  fall</a:t>
            </a:r>
          </a:p>
        </p:txBody>
      </p:sp>
    </p:spTree>
    <p:extLst>
      <p:ext uri="{BB962C8B-B14F-4D97-AF65-F5344CB8AC3E}">
        <p14:creationId xmlns:p14="http://schemas.microsoft.com/office/powerpoint/2010/main" val="3162319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752600" y="533400"/>
            <a:ext cx="8610600" cy="5638800"/>
          </a:xfrm>
        </p:spPr>
        <p:txBody>
          <a:bodyPr>
            <a:noAutofit/>
          </a:bodyPr>
          <a:lstStyle/>
          <a:p>
            <a:r>
              <a:rPr lang="en-US" sz="4400" dirty="0">
                <a:solidFill>
                  <a:srgbClr val="FF0000"/>
                </a:solidFill>
              </a:rPr>
              <a:t>Verse 4:</a:t>
            </a:r>
            <a:br>
              <a:rPr lang="en-US" sz="5400" dirty="0"/>
            </a:br>
            <a:r>
              <a:rPr lang="en-US" sz="5400" cap="none" dirty="0"/>
              <a:t>Preach the savior </a:t>
            </a:r>
            <a:br>
              <a:rPr lang="en-US" sz="5400" cap="none" dirty="0"/>
            </a:br>
            <a:r>
              <a:rPr lang="en-US" sz="5400" cap="none" dirty="0"/>
              <a:t>cru--</a:t>
            </a:r>
            <a:r>
              <a:rPr lang="en-US" sz="5400" cap="none" dirty="0" err="1"/>
              <a:t>cified</a:t>
            </a:r>
            <a:r>
              <a:rPr lang="en-US" sz="5400" cap="none" dirty="0"/>
              <a:t>;</a:t>
            </a:r>
            <a:br>
              <a:rPr lang="en-US" sz="5400" cap="none" dirty="0"/>
            </a:br>
            <a:r>
              <a:rPr lang="en-US" sz="5400" cap="none" dirty="0"/>
              <a:t> Dead, but risen again;</a:t>
            </a:r>
            <a:br>
              <a:rPr lang="en-US" sz="5400" cap="none" dirty="0"/>
            </a:br>
            <a:r>
              <a:rPr lang="en-US" sz="5400" cap="none" dirty="0"/>
              <a:t>Come against the power of darkness;</a:t>
            </a:r>
            <a:br>
              <a:rPr lang="en-US" sz="5400" cap="none" dirty="0"/>
            </a:br>
            <a:r>
              <a:rPr lang="en-US" sz="5400" cap="none" dirty="0"/>
              <a:t>In His glorious name</a:t>
            </a:r>
          </a:p>
        </p:txBody>
      </p:sp>
    </p:spTree>
    <p:extLst>
      <p:ext uri="{BB962C8B-B14F-4D97-AF65-F5344CB8AC3E}">
        <p14:creationId xmlns:p14="http://schemas.microsoft.com/office/powerpoint/2010/main" val="55719424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Red Orange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52</TotalTime>
  <Words>429</Words>
  <Application>Microsoft Office PowerPoint</Application>
  <PresentationFormat>Widescreen</PresentationFormat>
  <Paragraphs>13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Times New Roman</vt:lpstr>
      <vt:lpstr>Wingdings</vt:lpstr>
      <vt:lpstr>Wingdings 2</vt:lpstr>
      <vt:lpstr>Wingdings 3</vt:lpstr>
      <vt:lpstr>Apex</vt:lpstr>
      <vt:lpstr>LIFT HIGH THE BANNERS OF LOVE (Rich Gillard)</vt:lpstr>
      <vt:lpstr>REFRAIN: Lift high the banners of love, hallelujah; Sound the trumpets of war;   Christ has gotten us the vict’ry, hallelujah;  Jericho must  fall</vt:lpstr>
      <vt:lpstr>VERSE 1: The body of Christ is an ar—my; Fighting powers unseen; Bringing the captives to freedom;    In the name of Jesus, our King</vt:lpstr>
      <vt:lpstr>REFRAIN: Lift high the banners of love, hallelujah; Sound the trumpets of war;   Christ has gotten us the vict’ry, hallelujah;  Jericho must  fall</vt:lpstr>
      <vt:lpstr>Verse 2: Brothers, are you sure of your cal—ling; Will you fight for Jesus the King; Are you prepared in this battle; To lay down your lives for your friends</vt:lpstr>
      <vt:lpstr>REFRAIN: Lift high the banners of love, hallelujah; Sound the trumpets of war;   Christ has gotten us the vict’ry, hallelujah;  Jericho must  fall</vt:lpstr>
      <vt:lpstr>Verse 3: We must stand in u--nity; By the spirit made strong; Stand with Jesus, our captain;        And fight till God’s kingdom has come</vt:lpstr>
      <vt:lpstr>REFRAIN: Lift high the banners of love, hallelujah; Sound the trumpets of war;   Christ has gotten us the vict’ry, hallelujah;  Jericho must  fall</vt:lpstr>
      <vt:lpstr>Verse 4: Preach the savior  cru--cified;  Dead, but risen again; Come against the power of darkness; In His glorious name</vt:lpstr>
      <vt:lpstr>REFRAIN: Lift high the banners of love, hallelujah; Sound the trumpets of war;   Christ has gotten us the vict’ry, hallelujah;  Jericho must  fall</vt:lpstr>
      <vt:lpstr>Verse 5: In the name of God the  Fa—ther; In the name of Jesus His son; And in the name of the Spirit; We will fight till we are called home</vt:lpstr>
      <vt:lpstr>REFRAIN: Lift high the banners of love, hallelujah; Sound the trumpets of war;   Christ has gotten us the vict’ry, hallelujah;  Jericho must  fall(2x)</vt:lpstr>
      <vt:lpstr>End    For song chords, visit www.chipstenoso.com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YOUR JOY IS MY STRENGTH</dc:title>
  <dc:creator>chips</dc:creator>
  <cp:lastModifiedBy>Chips Tenoso</cp:lastModifiedBy>
  <cp:revision>9</cp:revision>
  <dcterms:created xsi:type="dcterms:W3CDTF">2013-11-17T02:09:59Z</dcterms:created>
  <dcterms:modified xsi:type="dcterms:W3CDTF">2023-09-23T22:32:11Z</dcterms:modified>
</cp:coreProperties>
</file>