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LIVE FOR YOU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4572000"/>
          </a:xfrm>
        </p:spPr>
        <p:txBody>
          <a:bodyPr>
            <a:normAutofit fontScale="90000"/>
          </a:bodyPr>
          <a:lstStyle/>
          <a:p>
            <a:r>
              <a:rPr lang="en-US" sz="4400" cap="none" dirty="0">
                <a:solidFill>
                  <a:srgbClr val="FF0000"/>
                </a:solidFill>
              </a:rPr>
              <a:t>VERSE:1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Savior, mighty in power;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Blessed redeemer we fall down at Your throne;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Oh Holy Spirit flowing within us;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So captivated by Your presence in our hearts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5105400"/>
          </a:xfrm>
        </p:spPr>
        <p:txBody>
          <a:bodyPr>
            <a:normAutofit fontScale="90000"/>
          </a:bodyPr>
          <a:lstStyle/>
          <a:p>
            <a:r>
              <a:rPr lang="en-US" sz="4400" cap="none" dirty="0">
                <a:solidFill>
                  <a:srgbClr val="FF0000"/>
                </a:solidFill>
              </a:rPr>
              <a:t>PRE-CHORUS:</a:t>
            </a:r>
            <a:br>
              <a:rPr lang="en-US" sz="4400" cap="none" dirty="0">
                <a:solidFill>
                  <a:srgbClr val="FF0000"/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We will not be shaken;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fear won't have a hold on us today, today;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we are not forgotten;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We seek to see the kingdom of our Lord, our God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867400"/>
          </a:xfrm>
        </p:spPr>
        <p:txBody>
          <a:bodyPr>
            <a:normAutofit/>
          </a:bodyPr>
          <a:lstStyle/>
          <a:p>
            <a:r>
              <a:rPr lang="en-US" sz="4400" cap="none" dirty="0">
                <a:solidFill>
                  <a:srgbClr val="FF0000"/>
                </a:solidFill>
              </a:rPr>
              <a:t>CHORUS: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live for You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live for You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live for You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My God 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(2X)</a:t>
            </a:r>
            <a:br>
              <a:rPr lang="en-US" dirty="0"/>
            </a:b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4572000"/>
          </a:xfrm>
        </p:spPr>
        <p:txBody>
          <a:bodyPr>
            <a:normAutofit fontScale="90000"/>
          </a:bodyPr>
          <a:lstStyle/>
          <a:p>
            <a:r>
              <a:rPr lang="en-US" sz="4400" cap="none" dirty="0">
                <a:solidFill>
                  <a:srgbClr val="FF0000"/>
                </a:solidFill>
              </a:rPr>
              <a:t>VERSE:1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Savior, mighty in power;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Blessed redeemer we fall down at Your throne;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Oh Holy Spirit flowing within us;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So captivated by Your presence in our hearts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5105400"/>
          </a:xfrm>
        </p:spPr>
        <p:txBody>
          <a:bodyPr>
            <a:normAutofit fontScale="90000"/>
          </a:bodyPr>
          <a:lstStyle/>
          <a:p>
            <a:r>
              <a:rPr lang="en-US" sz="4400" cap="none" dirty="0">
                <a:solidFill>
                  <a:srgbClr val="FF0000"/>
                </a:solidFill>
              </a:rPr>
              <a:t>PRE-CHORUS:</a:t>
            </a:r>
            <a:br>
              <a:rPr lang="en-US" sz="4400" cap="none" dirty="0">
                <a:solidFill>
                  <a:srgbClr val="FF0000"/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We will not be shaken;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fear won't have a hold on us today, today;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we are not forgotten;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We seek to see the kingdom of our Lord, our God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867400"/>
          </a:xfrm>
        </p:spPr>
        <p:txBody>
          <a:bodyPr>
            <a:normAutofit/>
          </a:bodyPr>
          <a:lstStyle/>
          <a:p>
            <a:r>
              <a:rPr lang="en-US" sz="4400" cap="none" dirty="0">
                <a:solidFill>
                  <a:srgbClr val="FF0000"/>
                </a:solidFill>
              </a:rPr>
              <a:t>CHORUS: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live for You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live for You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live for You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My God 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(2X)</a:t>
            </a:r>
            <a:br>
              <a:rPr lang="en-US" dirty="0"/>
            </a:b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5105400"/>
          </a:xfrm>
        </p:spPr>
        <p:txBody>
          <a:bodyPr>
            <a:normAutofit fontScale="90000"/>
          </a:bodyPr>
          <a:lstStyle/>
          <a:p>
            <a:r>
              <a:rPr lang="en-US" sz="4400" cap="none" dirty="0">
                <a:solidFill>
                  <a:srgbClr val="FF0000"/>
                </a:solidFill>
              </a:rPr>
              <a:t>PRE-CHORUS:</a:t>
            </a:r>
            <a:br>
              <a:rPr lang="en-US" sz="4400" cap="none" dirty="0">
                <a:solidFill>
                  <a:srgbClr val="FF0000"/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We will not be shaken;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fear won't have a hold on us today, today;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we are not forgotten;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We seek to see the kingdom of our Lord, our God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867400"/>
          </a:xfrm>
        </p:spPr>
        <p:txBody>
          <a:bodyPr>
            <a:normAutofit/>
          </a:bodyPr>
          <a:lstStyle/>
          <a:p>
            <a:r>
              <a:rPr lang="en-US" sz="4400" cap="none" dirty="0">
                <a:solidFill>
                  <a:srgbClr val="FF0000"/>
                </a:solidFill>
              </a:rPr>
              <a:t>CHORUS: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live for You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live for You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live for You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My God 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(2X)</a:t>
            </a:r>
            <a:br>
              <a:rPr lang="en-US" dirty="0"/>
            </a:b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1542</TotalTime>
  <Words>300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Verdana</vt:lpstr>
      <vt:lpstr>Wingdings</vt:lpstr>
      <vt:lpstr>Wingdings 2</vt:lpstr>
      <vt:lpstr>Wingdings 3</vt:lpstr>
      <vt:lpstr>Apex</vt:lpstr>
      <vt:lpstr>LIVE FOR YOU</vt:lpstr>
      <vt:lpstr>VERSE:1 Savior, mighty in power; Blessed redeemer we fall down at Your throne; Oh Holy Spirit flowing within us; So captivated by Your presence in our hearts</vt:lpstr>
      <vt:lpstr>PRE-CHORUS:  We will not be shaken; And fear won't have a hold on us today, today; And we are not forgotten; We seek to see the kingdom of our Lord, our God</vt:lpstr>
      <vt:lpstr>CHORUS:  I live for You I live for You I live for You My God   (2X) </vt:lpstr>
      <vt:lpstr>VERSE:1 Savior, mighty in power; Blessed redeemer we fall down at Your throne; Oh Holy Spirit flowing within us; So captivated by Your presence in our hearts</vt:lpstr>
      <vt:lpstr>PRE-CHORUS:  We will not be shaken; And fear won't have a hold on us today, today; And we are not forgotten; We seek to see the kingdom of our Lord, our God</vt:lpstr>
      <vt:lpstr>CHORUS:  I live for You I live for You I live for You My God   (2X) </vt:lpstr>
      <vt:lpstr>PRE-CHORUS:  We will not be shaken; And fear won't have a hold on us today, today; And we are not forgotten; We seek to see the kingdom of our Lord, our God</vt:lpstr>
      <vt:lpstr>CHORUS:  I live for You I live for You I live for You My God   (2X) 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211</cp:revision>
  <dcterms:created xsi:type="dcterms:W3CDTF">2013-08-06T21:21:49Z</dcterms:created>
  <dcterms:modified xsi:type="dcterms:W3CDTF">2023-09-23T22:32:46Z</dcterms:modified>
</cp:coreProperties>
</file>