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LORD I LIFT YOUR NAME ON HIGH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(3X)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love to sing Your praises,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I'm so glad You’re in my life,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I'm so glad You came to save us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 came from heaven to earth,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To show the way,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earth to the cross,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debts to pay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cross to the grave,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grave to the sky,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of wonder and salvation,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With our voice we magnify,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God of every generation.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 came from heaven to earth,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To show the way,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earth to the cross,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debts to pay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cross to the grave,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grave to the sky,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 came from heaven to earth,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To show the way,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earth to the cross,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My debts to pay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cross to the grave,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the grave to the sky,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Lord I lift Your name on high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249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LORD I LIFT YOUR NAME ON HIGH</vt:lpstr>
      <vt:lpstr>Lord I lift Your name on high, Lord I love to sing Your praises, I'm so glad You’re in my life, I'm so glad You came to save us</vt:lpstr>
      <vt:lpstr>You came from heaven to earth, To show the way, From the earth to the cross, My debts to pay</vt:lpstr>
      <vt:lpstr>From the cross to the grave, From the grave to the sky, Lord I lift Your name on high</vt:lpstr>
      <vt:lpstr>Lord I lift Your name on high, Lord of wonder and salvation, With our voice we magnify, The God of every generation.</vt:lpstr>
      <vt:lpstr>You came from heaven to earth, To show the way, From the earth to the cross, My debts to pay</vt:lpstr>
      <vt:lpstr>From the cross to the grave, From the grave to the sky, Lord I lift Your name on high</vt:lpstr>
      <vt:lpstr>You came from heaven to earth, To show the way, From the earth to the cross, My debts to pay</vt:lpstr>
      <vt:lpstr>From the cross to the grave, From the grave to the sky, Lord I lift Your name on high</vt:lpstr>
      <vt:lpstr>(ENDING) Lord I lift Your name on high (3X)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135</cp:revision>
  <dcterms:created xsi:type="dcterms:W3CDTF">2013-08-06T21:21:49Z</dcterms:created>
  <dcterms:modified xsi:type="dcterms:W3CDTF">2023-09-23T22:33:09Z</dcterms:modified>
</cp:coreProperties>
</file>